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9" r:id="rId3"/>
    <p:sldId id="260" r:id="rId4"/>
    <p:sldId id="261" r:id="rId5"/>
    <p:sldId id="274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0000"/>
    <a:srgbClr val="FFECE8"/>
    <a:srgbClr val="FF77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51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8" y="22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1" d="100"/>
          <a:sy n="101" d="100"/>
        </p:scale>
        <p:origin x="269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C7BF74-CE90-48F8-BD97-AEC3C7C6E9AE}" type="datetimeFigureOut">
              <a:rPr lang="pl-PL" smtClean="0"/>
              <a:t>2016-01-19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EB90B-6125-4237-B3C1-16750EEFBAD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3487361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jpeg>
</file>

<file path=ppt/media/image5.jpg>
</file>

<file path=ppt/media/image6.pn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46ECD8-5BC7-4C72-BF82-2A64A1A81588}" type="datetimeFigureOut">
              <a:rPr lang="pl-PL" smtClean="0"/>
              <a:t>2016-01-19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50CECF-2C53-44F2-9014-EBE35726B29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797245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12192000" cy="4981572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3059" y="1122363"/>
            <a:ext cx="9369099" cy="1687512"/>
          </a:xfrm>
        </p:spPr>
        <p:txBody>
          <a:bodyPr lIns="0" tIns="0" rIns="0" anchor="t" anchorCtr="0">
            <a:noAutofit/>
          </a:bodyPr>
          <a:lstStyle>
            <a:lvl1pPr algn="l">
              <a:defRPr sz="6400" b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pl-P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3059" y="2809875"/>
            <a:ext cx="9369099" cy="2171699"/>
          </a:xfrm>
        </p:spPr>
        <p:txBody>
          <a:bodyPr lIns="0" tIns="180000" rIns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pl-PL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10302159" y="5224932"/>
            <a:ext cx="944921" cy="442440"/>
          </a:xfrm>
          <a:prstGeom prst="rect">
            <a:avLst/>
          </a:prstGeom>
        </p:spPr>
        <p:txBody>
          <a:bodyPr lIns="0" rIns="0" anchor="ctr" anchorCtr="0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9F919BCF-04E3-445F-985C-2FC6D5F1E058}" type="datetime1">
              <a:rPr lang="pl-PL" smtClean="0"/>
              <a:pPr/>
              <a:t>2016-01-19</a:t>
            </a:fld>
            <a:endParaRPr lang="pl-PL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47" y="5093724"/>
            <a:ext cx="2509583" cy="16764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11247080" y="0"/>
            <a:ext cx="944920" cy="9359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Rectangle 16"/>
          <p:cNvSpPr/>
          <p:nvPr userDrawn="1"/>
        </p:nvSpPr>
        <p:spPr>
          <a:xfrm>
            <a:off x="10302159" y="935982"/>
            <a:ext cx="944920" cy="9359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Rectangle 17"/>
          <p:cNvSpPr/>
          <p:nvPr userDrawn="1"/>
        </p:nvSpPr>
        <p:spPr>
          <a:xfrm>
            <a:off x="10302159" y="5917554"/>
            <a:ext cx="944920" cy="940446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Rectangle 18"/>
          <p:cNvSpPr/>
          <p:nvPr userDrawn="1"/>
        </p:nvSpPr>
        <p:spPr>
          <a:xfrm>
            <a:off x="9357239" y="4981572"/>
            <a:ext cx="944920" cy="935982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73281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gular Slide –  with photo in background – left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1">
              <a:alpha val="90000"/>
            </a:schemeClr>
          </a:solidFill>
        </p:spPr>
        <p:txBody>
          <a:bodyPr tIns="2880000" anchor="t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pl-PL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" y="473718"/>
            <a:ext cx="11247058" cy="936000"/>
          </a:xfrm>
          <a:solidFill>
            <a:srgbClr val="FF7726">
              <a:alpha val="95000"/>
            </a:srgbClr>
          </a:solidFill>
        </p:spPr>
        <p:txBody>
          <a:bodyPr lIns="900000" tIns="108000" rIns="360000">
            <a:normAutofit/>
          </a:bodyPr>
          <a:lstStyle>
            <a:lvl1pPr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pl-PL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933060" y="1896895"/>
            <a:ext cx="4677165" cy="4031489"/>
          </a:xfrm>
          <a:solidFill>
            <a:schemeClr val="bg1">
              <a:alpha val="90000"/>
            </a:schemeClr>
          </a:solidFill>
        </p:spPr>
        <p:txBody>
          <a:bodyPr lIns="360000" tIns="270000" rIns="360000" bIns="36000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942798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gular Slide –  with photo in background – right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1">
              <a:alpha val="90000"/>
            </a:schemeClr>
          </a:solidFill>
        </p:spPr>
        <p:txBody>
          <a:bodyPr tIns="2880000" anchor="t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pl-PL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" y="473718"/>
            <a:ext cx="11247058" cy="936000"/>
          </a:xfrm>
          <a:solidFill>
            <a:srgbClr val="FF7726">
              <a:alpha val="95000"/>
            </a:srgbClr>
          </a:solidFill>
        </p:spPr>
        <p:txBody>
          <a:bodyPr lIns="900000" tIns="108000" rIns="360000">
            <a:normAutofit/>
          </a:bodyPr>
          <a:lstStyle>
            <a:lvl1pPr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pl-PL" dirty="0"/>
          </a:p>
        </p:txBody>
      </p:sp>
      <p:sp>
        <p:nvSpPr>
          <p:cNvPr id="10" name="Content Placeholder 3"/>
          <p:cNvSpPr>
            <a:spLocks noGrp="1"/>
          </p:cNvSpPr>
          <p:nvPr>
            <p:ph sz="half" idx="11"/>
          </p:nvPr>
        </p:nvSpPr>
        <p:spPr>
          <a:xfrm>
            <a:off x="6562725" y="1896895"/>
            <a:ext cx="4684334" cy="4031489"/>
          </a:xfrm>
          <a:solidFill>
            <a:schemeClr val="bg1">
              <a:alpha val="90000"/>
            </a:schemeClr>
          </a:solidFill>
        </p:spPr>
        <p:txBody>
          <a:bodyPr lIns="360000" tIns="270000" rIns="360000" bIns="36000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603499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gular Slide –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58" y="6417469"/>
            <a:ext cx="659478" cy="440531"/>
          </a:xfrm>
          <a:prstGeom prst="rect">
            <a:avLst/>
          </a:prstGeom>
        </p:spPr>
      </p:pic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04243" y="6415561"/>
            <a:ext cx="7028557" cy="442439"/>
          </a:xfrm>
          <a:prstGeom prst="rect">
            <a:avLst/>
          </a:prstGeom>
        </p:spPr>
        <p:txBody>
          <a:bodyPr anchor="ctr" anchorCtr="0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9372600" y="6415561"/>
            <a:ext cx="1874457" cy="442439"/>
          </a:xfrm>
          <a:prstGeom prst="rect">
            <a:avLst/>
          </a:prstGeom>
        </p:spPr>
        <p:txBody>
          <a:bodyPr rIns="180000" anchor="ctr" anchorCtr="0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71B5E00F-D7CC-4BFC-B609-DFDBB51EFC1C}" type="datetime1">
              <a:rPr lang="pl-PL" smtClean="0"/>
              <a:t>2016-01-19</a:t>
            </a:fld>
            <a:endParaRPr lang="pl-PL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11247058" y="6546195"/>
            <a:ext cx="0" cy="180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33061" y="473718"/>
            <a:ext cx="9371024" cy="936000"/>
          </a:xfrm>
          <a:noFill/>
        </p:spPr>
        <p:txBody>
          <a:bodyPr lIns="0" tIns="108000" rIns="360000">
            <a:normAutofit/>
          </a:bodyPr>
          <a:lstStyle>
            <a:lvl1pPr>
              <a:defRPr sz="4800">
                <a:solidFill>
                  <a:srgbClr val="FF7726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pl-PL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11247060" y="473718"/>
            <a:ext cx="944940" cy="936000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Rectangle 17"/>
          <p:cNvSpPr/>
          <p:nvPr userDrawn="1"/>
        </p:nvSpPr>
        <p:spPr>
          <a:xfrm>
            <a:off x="10304085" y="-15368"/>
            <a:ext cx="944940" cy="489086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Rectangle 18"/>
          <p:cNvSpPr/>
          <p:nvPr userDrawn="1"/>
        </p:nvSpPr>
        <p:spPr>
          <a:xfrm>
            <a:off x="-10896" y="-15368"/>
            <a:ext cx="944940" cy="489085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47058" y="6415562"/>
            <a:ext cx="939799" cy="442438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DD16D8C6-D3EF-484E-B1EF-645CD91101A6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262239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cu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/>
          </p:nvPr>
        </p:nvSpPr>
        <p:spPr>
          <a:xfrm>
            <a:off x="933059" y="923925"/>
            <a:ext cx="10314000" cy="4057650"/>
          </a:xfrm>
        </p:spPr>
        <p:txBody>
          <a:bodyPr lIns="0" tIns="720000" rIns="0" anchor="ctr" anchorCtr="0"/>
          <a:lstStyle>
            <a:lvl1pPr algn="ctr">
              <a:defRPr sz="6000" b="0">
                <a:solidFill>
                  <a:srgbClr val="FF7726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pl-PL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58" y="6417469"/>
            <a:ext cx="659478" cy="440531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04243" y="6415561"/>
            <a:ext cx="7028557" cy="442439"/>
          </a:xfrm>
          <a:prstGeom prst="rect">
            <a:avLst/>
          </a:prstGeom>
        </p:spPr>
        <p:txBody>
          <a:bodyPr anchor="ctr" anchorCtr="0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9372600" y="6415561"/>
            <a:ext cx="1874457" cy="442439"/>
          </a:xfrm>
          <a:prstGeom prst="rect">
            <a:avLst/>
          </a:prstGeom>
        </p:spPr>
        <p:txBody>
          <a:bodyPr rIns="180000" anchor="ctr" anchorCtr="0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7613049E-24ED-4951-853D-74D5F0E48116}" type="datetime1">
              <a:rPr lang="pl-PL" smtClean="0"/>
              <a:t>2016-01-19</a:t>
            </a:fld>
            <a:endParaRPr lang="pl-PL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247058" y="6546195"/>
            <a:ext cx="0" cy="180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47058" y="6415562"/>
            <a:ext cx="939799" cy="442438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DD16D8C6-D3EF-484E-B1EF-645CD91101A6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3753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cus slide –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/>
          </p:nvPr>
        </p:nvSpPr>
        <p:spPr>
          <a:xfrm>
            <a:off x="933059" y="923925"/>
            <a:ext cx="10314000" cy="2190750"/>
          </a:xfrm>
        </p:spPr>
        <p:txBody>
          <a:bodyPr lIns="0" tIns="0" rIns="0" anchor="b" anchorCtr="0"/>
          <a:lstStyle>
            <a:lvl1pPr algn="ctr">
              <a:defRPr sz="6000" b="0">
                <a:solidFill>
                  <a:srgbClr val="FF7726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pl-PL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933059" y="3114675"/>
            <a:ext cx="10314000" cy="1866899"/>
          </a:xfrm>
        </p:spPr>
        <p:txBody>
          <a:bodyPr lIns="0" tIns="180000" rIns="0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pl-PL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58" y="6417469"/>
            <a:ext cx="659478" cy="440531"/>
          </a:xfrm>
          <a:prstGeom prst="rect">
            <a:avLst/>
          </a:prstGeom>
        </p:spPr>
      </p:pic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04243" y="6415561"/>
            <a:ext cx="7028557" cy="442439"/>
          </a:xfrm>
          <a:prstGeom prst="rect">
            <a:avLst/>
          </a:prstGeom>
        </p:spPr>
        <p:txBody>
          <a:bodyPr anchor="ctr" anchorCtr="0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372600" y="6415561"/>
            <a:ext cx="1874457" cy="442439"/>
          </a:xfrm>
          <a:prstGeom prst="rect">
            <a:avLst/>
          </a:prstGeom>
        </p:spPr>
        <p:txBody>
          <a:bodyPr rIns="180000" anchor="ctr" anchorCtr="0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979AC0A2-5BAF-4008-A26D-CE72B61CFF1C}" type="datetime1">
              <a:rPr lang="pl-PL" smtClean="0"/>
              <a:t>2016-01-19</a:t>
            </a:fld>
            <a:endParaRPr lang="pl-PL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11247058" y="6546195"/>
            <a:ext cx="0" cy="180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47058" y="6415562"/>
            <a:ext cx="939799" cy="442438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DD16D8C6-D3EF-484E-B1EF-645CD91101A6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494368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cus slide – with photo in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tIns="2880000" anchor="t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pl-PL" dirty="0"/>
          </a:p>
        </p:txBody>
      </p:sp>
      <p:sp>
        <p:nvSpPr>
          <p:cNvPr id="16" name="Title 1"/>
          <p:cNvSpPr>
            <a:spLocks noGrp="1"/>
          </p:cNvSpPr>
          <p:nvPr>
            <p:ph type="ctrTitle"/>
          </p:nvPr>
        </p:nvSpPr>
        <p:spPr>
          <a:xfrm>
            <a:off x="0" y="3744000"/>
            <a:ext cx="12192000" cy="1248913"/>
          </a:xfrm>
          <a:solidFill>
            <a:srgbClr val="FF7726">
              <a:alpha val="95000"/>
            </a:srgbClr>
          </a:solidFill>
        </p:spPr>
        <p:txBody>
          <a:bodyPr lIns="0" tIns="36000" rIns="0" anchor="ctr" anchorCtr="0">
            <a:normAutofit/>
          </a:bodyPr>
          <a:lstStyle>
            <a:lvl1pPr algn="ctr">
              <a:defRPr sz="5000" b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162698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cus slide – with photo in background –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tIns="2880000" anchor="t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pl-PL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0" y="4992912"/>
            <a:ext cx="12191999" cy="1865087"/>
          </a:xfrm>
          <a:solidFill>
            <a:schemeClr val="bg1">
              <a:alpha val="90000"/>
            </a:schemeClr>
          </a:solidFill>
        </p:spPr>
        <p:txBody>
          <a:bodyPr lIns="0" tIns="180000" rIns="0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pl-PL" dirty="0"/>
          </a:p>
        </p:txBody>
      </p:sp>
      <p:sp>
        <p:nvSpPr>
          <p:cNvPr id="16" name="Title 1"/>
          <p:cNvSpPr>
            <a:spLocks noGrp="1"/>
          </p:cNvSpPr>
          <p:nvPr>
            <p:ph type="ctrTitle"/>
          </p:nvPr>
        </p:nvSpPr>
        <p:spPr>
          <a:xfrm>
            <a:off x="0" y="3744000"/>
            <a:ext cx="12192000" cy="1248913"/>
          </a:xfrm>
          <a:solidFill>
            <a:srgbClr val="FF7726">
              <a:alpha val="95000"/>
            </a:srgbClr>
          </a:solidFill>
        </p:spPr>
        <p:txBody>
          <a:bodyPr lIns="0" tIns="36000" rIns="0" anchor="ctr" anchorCtr="0">
            <a:normAutofit/>
          </a:bodyPr>
          <a:lstStyle>
            <a:lvl1pPr algn="ctr">
              <a:defRPr sz="5000" b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5671183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lide – left caption posi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tIns="1800000" anchor="t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pl-PL" dirty="0"/>
          </a:p>
        </p:txBody>
      </p:sp>
      <p:sp>
        <p:nvSpPr>
          <p:cNvPr id="16" name="Title 1"/>
          <p:cNvSpPr>
            <a:spLocks noGrp="1"/>
          </p:cNvSpPr>
          <p:nvPr>
            <p:ph type="ctrTitle"/>
          </p:nvPr>
        </p:nvSpPr>
        <p:spPr>
          <a:xfrm>
            <a:off x="-1" y="5438776"/>
            <a:ext cx="11247057" cy="476249"/>
          </a:xfrm>
          <a:solidFill>
            <a:srgbClr val="FF7726">
              <a:alpha val="95000"/>
            </a:srgbClr>
          </a:solidFill>
        </p:spPr>
        <p:txBody>
          <a:bodyPr lIns="180000" tIns="0" rIns="180000" bIns="0" anchor="ctr" anchorCtr="0">
            <a:normAutofit/>
          </a:bodyPr>
          <a:lstStyle>
            <a:lvl1pPr algn="l">
              <a:defRPr sz="2000" b="1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962528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hoto slide – right caption po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tIns="1800000" anchor="t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pl-PL" dirty="0"/>
          </a:p>
        </p:txBody>
      </p:sp>
      <p:sp>
        <p:nvSpPr>
          <p:cNvPr id="16" name="Title 1"/>
          <p:cNvSpPr>
            <a:spLocks noGrp="1"/>
          </p:cNvSpPr>
          <p:nvPr>
            <p:ph type="ctrTitle"/>
          </p:nvPr>
        </p:nvSpPr>
        <p:spPr>
          <a:xfrm>
            <a:off x="932689" y="5438776"/>
            <a:ext cx="11259312" cy="476249"/>
          </a:xfrm>
          <a:solidFill>
            <a:srgbClr val="FF7726">
              <a:alpha val="95000"/>
            </a:srgbClr>
          </a:solidFill>
        </p:spPr>
        <p:txBody>
          <a:bodyPr lIns="180000" tIns="0" rIns="180000" bIns="0" anchor="ctr" anchorCtr="0">
            <a:normAutofit/>
          </a:bodyPr>
          <a:lstStyle>
            <a:lvl1pPr algn="r">
              <a:defRPr sz="2000" b="1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728925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58" y="6417469"/>
            <a:ext cx="659478" cy="440531"/>
          </a:xfrm>
          <a:prstGeom prst="rect">
            <a:avLst/>
          </a:prstGeom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04243" y="6415561"/>
            <a:ext cx="7028557" cy="442439"/>
          </a:xfrm>
          <a:prstGeom prst="rect">
            <a:avLst/>
          </a:prstGeom>
        </p:spPr>
        <p:txBody>
          <a:bodyPr anchor="ctr" anchorCtr="0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9372600" y="6415561"/>
            <a:ext cx="1874457" cy="442439"/>
          </a:xfrm>
          <a:prstGeom prst="rect">
            <a:avLst/>
          </a:prstGeom>
        </p:spPr>
        <p:txBody>
          <a:bodyPr rIns="180000" anchor="ctr" anchorCtr="0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D0FA1722-6553-4600-917D-4A8F60001E49}" type="datetime1">
              <a:rPr lang="pl-PL" smtClean="0"/>
              <a:t>2016-01-19</a:t>
            </a:fld>
            <a:endParaRPr lang="pl-PL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1247058" y="6546195"/>
            <a:ext cx="0" cy="180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47058" y="6415562"/>
            <a:ext cx="939799" cy="442438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DD16D8C6-D3EF-484E-B1EF-645CD91101A6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2914609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for cli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 flipV="1">
            <a:off x="0" y="4981572"/>
            <a:ext cx="12192000" cy="1876428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905125" y="1466849"/>
            <a:ext cx="2333625" cy="981075"/>
          </a:xfrm>
        </p:spPr>
        <p:txBody>
          <a:bodyPr lIns="0" tIns="0" rIns="0" anchor="ctr" anchorCtr="0">
            <a:normAutofit/>
          </a:bodyPr>
          <a:lstStyle>
            <a:lvl1pPr algn="ctr">
              <a:defRPr sz="2400" b="1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pl-PL" dirty="0" smtClean="0"/>
              <a:t>RESPONSE TO</a:t>
            </a:r>
            <a:endParaRPr lang="pl-PL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10302159" y="5224932"/>
            <a:ext cx="944921" cy="442440"/>
          </a:xfrm>
          <a:prstGeom prst="rect">
            <a:avLst/>
          </a:prstGeom>
          <a:noFill/>
        </p:spPr>
        <p:txBody>
          <a:bodyPr lIns="0" rIns="0" anchor="ctr" anchorCtr="0"/>
          <a:lstStyle>
            <a:lvl1pPr algn="ctr">
              <a:defRPr sz="1200" b="1">
                <a:solidFill>
                  <a:schemeClr val="bg1"/>
                </a:solidFill>
                <a:latin typeface="+mj-lt"/>
              </a:defRPr>
            </a:lvl1pPr>
          </a:lstStyle>
          <a:p>
            <a:fld id="{47567727-9A3A-4634-B01D-4AEFDD954793}" type="datetime1">
              <a:rPr lang="pl-PL" smtClean="0"/>
              <a:t>2016-01-19</a:t>
            </a:fld>
            <a:endParaRPr lang="pl-PL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47" y="1122363"/>
            <a:ext cx="2509583" cy="16764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11247080" y="0"/>
            <a:ext cx="944920" cy="935982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Rectangle 16"/>
          <p:cNvSpPr/>
          <p:nvPr userDrawn="1"/>
        </p:nvSpPr>
        <p:spPr>
          <a:xfrm>
            <a:off x="9357239" y="935982"/>
            <a:ext cx="944920" cy="935982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Rectangle 10"/>
          <p:cNvSpPr/>
          <p:nvPr userDrawn="1"/>
        </p:nvSpPr>
        <p:spPr>
          <a:xfrm>
            <a:off x="9357239" y="4045590"/>
            <a:ext cx="944920" cy="935982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Rectangle 13"/>
          <p:cNvSpPr/>
          <p:nvPr userDrawn="1"/>
        </p:nvSpPr>
        <p:spPr>
          <a:xfrm>
            <a:off x="10302159" y="3107679"/>
            <a:ext cx="944920" cy="935982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5238749" y="1122363"/>
            <a:ext cx="4118489" cy="1676401"/>
          </a:xfr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pl-PL" dirty="0" smtClean="0"/>
              <a:t>CLIENT’S LOGO HERE</a:t>
            </a:r>
            <a:endParaRPr lang="pl-PL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944920" y="5224463"/>
            <a:ext cx="9357955" cy="442912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</a:t>
            </a:r>
            <a:r>
              <a:rPr lang="pl-PL" dirty="0" smtClean="0"/>
              <a:t>add contact info</a:t>
            </a:r>
            <a:endParaRPr lang="pl-PL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11247080" y="4977928"/>
            <a:ext cx="944920" cy="93598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437974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 Last Slide – Regul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933059" y="1876425"/>
            <a:ext cx="10314000" cy="2162175"/>
          </a:xfrm>
        </p:spPr>
        <p:txBody>
          <a:bodyPr lIns="0" tIns="0" rIns="0" anchor="ctr" anchorCtr="0"/>
          <a:lstStyle>
            <a:lvl1pPr algn="ctr">
              <a:defRPr sz="6000" b="0">
                <a:solidFill>
                  <a:srgbClr val="FF7726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pl-PL" dirty="0" smtClean="0"/>
              <a:t>Thank you</a:t>
            </a:r>
            <a:endParaRPr lang="pl-PL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5805" y="4019475"/>
            <a:ext cx="1482036" cy="99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7006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 Last Slide –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9040" y="-2905125"/>
            <a:ext cx="8442960" cy="10553700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0" y="0"/>
            <a:ext cx="562927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33058" y="2371725"/>
            <a:ext cx="3715141" cy="3552825"/>
          </a:xfrm>
        </p:spPr>
        <p:txBody>
          <a:bodyPr lIns="0" tIns="180000" rIns="0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PGS Software S.A.</a:t>
            </a:r>
          </a:p>
          <a:p>
            <a:r>
              <a:rPr lang="en-US" dirty="0" smtClean="0"/>
              <a:t>Tel.: +48 71 79 82 692</a:t>
            </a:r>
            <a:r>
              <a:rPr lang="pl-PL" dirty="0" smtClean="0"/>
              <a:t/>
            </a:r>
            <a:br>
              <a:rPr lang="pl-PL" dirty="0" smtClean="0"/>
            </a:br>
            <a:r>
              <a:rPr lang="en-US" dirty="0" smtClean="0"/>
              <a:t>Fax: +48 71 79 82 690</a:t>
            </a:r>
            <a:r>
              <a:rPr lang="pl-PL" dirty="0" smtClean="0"/>
              <a:t/>
            </a:r>
            <a:br>
              <a:rPr lang="pl-PL" dirty="0" smtClean="0"/>
            </a:br>
            <a:r>
              <a:rPr lang="en-US" dirty="0" smtClean="0"/>
              <a:t>E-mail: pgs-soft@pgs-soft.com</a:t>
            </a:r>
          </a:p>
          <a:p>
            <a:endParaRPr lang="pl-PL" dirty="0" smtClean="0"/>
          </a:p>
          <a:p>
            <a:r>
              <a:rPr lang="en-US" dirty="0" smtClean="0"/>
              <a:t>www.pgs-soft.com</a:t>
            </a:r>
            <a:endParaRPr lang="pl-PL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629" y="562112"/>
            <a:ext cx="2580671" cy="1723889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11247060" y="936000"/>
            <a:ext cx="944940" cy="936000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0" name="Rectangle 19"/>
          <p:cNvSpPr/>
          <p:nvPr userDrawn="1"/>
        </p:nvSpPr>
        <p:spPr>
          <a:xfrm>
            <a:off x="10304085" y="0"/>
            <a:ext cx="944940" cy="936000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Rectangle 20"/>
          <p:cNvSpPr/>
          <p:nvPr userDrawn="1"/>
        </p:nvSpPr>
        <p:spPr>
          <a:xfrm>
            <a:off x="10302119" y="2808000"/>
            <a:ext cx="944940" cy="936000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Rectangle 21"/>
          <p:cNvSpPr/>
          <p:nvPr userDrawn="1"/>
        </p:nvSpPr>
        <p:spPr>
          <a:xfrm>
            <a:off x="0" y="5920725"/>
            <a:ext cx="944940" cy="936000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Rectangle 22"/>
          <p:cNvSpPr/>
          <p:nvPr userDrawn="1"/>
        </p:nvSpPr>
        <p:spPr>
          <a:xfrm>
            <a:off x="944940" y="4984725"/>
            <a:ext cx="944940" cy="936000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792886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to follo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84635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l-P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l-P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CA9A7-7764-416E-9168-4B4CB7DBD3B1}" type="datetimeFigureOut">
              <a:rPr lang="pl-PL" smtClean="0"/>
              <a:t>2016-01-19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CA53E-B9D0-4694-A573-6C6229BF118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499609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l-P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l-P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l-P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CA9A7-7764-416E-9168-4B4CB7DBD3B1}" type="datetimeFigureOut">
              <a:rPr lang="pl-PL" smtClean="0"/>
              <a:t>2016-01-19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CA53E-B9D0-4694-A573-6C6229BF118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48981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/>
          </p:nvPr>
        </p:nvSpPr>
        <p:spPr>
          <a:xfrm>
            <a:off x="933059" y="1122363"/>
            <a:ext cx="8439541" cy="1687512"/>
          </a:xfrm>
        </p:spPr>
        <p:txBody>
          <a:bodyPr lIns="0" tIns="0" rIns="0" anchor="t" anchorCtr="0">
            <a:noAutofit/>
          </a:bodyPr>
          <a:lstStyle>
            <a:lvl1pPr algn="l">
              <a:defRPr sz="6400" b="0">
                <a:solidFill>
                  <a:srgbClr val="FF7726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pl-PL" dirty="0"/>
          </a:p>
        </p:txBody>
      </p:sp>
      <p:sp>
        <p:nvSpPr>
          <p:cNvPr id="17" name="Subtitle 2"/>
          <p:cNvSpPr>
            <a:spLocks noGrp="1"/>
          </p:cNvSpPr>
          <p:nvPr>
            <p:ph type="subTitle" idx="1"/>
          </p:nvPr>
        </p:nvSpPr>
        <p:spPr>
          <a:xfrm>
            <a:off x="933059" y="2809875"/>
            <a:ext cx="8439541" cy="2171699"/>
          </a:xfrm>
        </p:spPr>
        <p:txBody>
          <a:bodyPr lIns="0" tIns="180000" rIns="0"/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pl-PL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11247060" y="936000"/>
            <a:ext cx="944940" cy="936000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Rectangle 20"/>
          <p:cNvSpPr/>
          <p:nvPr userDrawn="1"/>
        </p:nvSpPr>
        <p:spPr>
          <a:xfrm>
            <a:off x="10304085" y="0"/>
            <a:ext cx="944940" cy="936000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Rectangle 21"/>
          <p:cNvSpPr/>
          <p:nvPr userDrawn="1"/>
        </p:nvSpPr>
        <p:spPr>
          <a:xfrm>
            <a:off x="10302119" y="2808000"/>
            <a:ext cx="944940" cy="936000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58" y="6417469"/>
            <a:ext cx="659478" cy="440531"/>
          </a:xfrm>
          <a:prstGeom prst="rect">
            <a:avLst/>
          </a:prstGeom>
        </p:spPr>
      </p:pic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04243" y="6415561"/>
            <a:ext cx="7028557" cy="442439"/>
          </a:xfrm>
          <a:prstGeom prst="rect">
            <a:avLst/>
          </a:prstGeom>
        </p:spPr>
        <p:txBody>
          <a:bodyPr anchor="ctr" anchorCtr="0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9372600" y="6415561"/>
            <a:ext cx="1874457" cy="442439"/>
          </a:xfrm>
          <a:prstGeom prst="rect">
            <a:avLst/>
          </a:prstGeom>
        </p:spPr>
        <p:txBody>
          <a:bodyPr rIns="180000" anchor="ctr" anchorCtr="0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E545D52F-7E34-430E-92C2-B9019C9FE1F8}" type="datetime1">
              <a:rPr lang="pl-PL" smtClean="0"/>
              <a:t>2016-01-19</a:t>
            </a:fld>
            <a:endParaRPr lang="pl-PL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47058" y="6415562"/>
            <a:ext cx="939799" cy="442438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DD16D8C6-D3EF-484E-B1EF-645CD91101A6}" type="slidenum">
              <a:rPr lang="pl-PL" smtClean="0"/>
              <a:pPr/>
              <a:t>‹#›</a:t>
            </a:fld>
            <a:endParaRPr lang="pl-PL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11247058" y="6546195"/>
            <a:ext cx="0" cy="180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3580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gula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3060" y="1876425"/>
            <a:ext cx="10313999" cy="4039183"/>
          </a:xfrm>
        </p:spPr>
        <p:txBody>
          <a:bodyPr lIns="18000" rIns="18000"/>
          <a:lstStyle>
            <a:lvl1pPr marL="0" indent="0">
              <a:buNone/>
              <a:defRPr>
                <a:latin typeface="+mj-lt"/>
              </a:defRPr>
            </a:lvl1pPr>
            <a:lvl2pPr marL="457200" indent="0">
              <a:buNone/>
              <a:defRPr>
                <a:latin typeface="+mj-lt"/>
              </a:defRPr>
            </a:lvl2pPr>
            <a:lvl3pPr marL="914400" indent="0">
              <a:buNone/>
              <a:defRPr>
                <a:latin typeface="+mj-lt"/>
              </a:defRPr>
            </a:lvl3pPr>
            <a:lvl4pPr marL="1371600" indent="0">
              <a:buNone/>
              <a:defRPr>
                <a:latin typeface="+mj-lt"/>
              </a:defRPr>
            </a:lvl4pPr>
            <a:lvl5pPr marL="1828800" indent="0">
              <a:buNone/>
              <a:defRPr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l-PL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04243" y="6415561"/>
            <a:ext cx="7028557" cy="442439"/>
          </a:xfrm>
          <a:prstGeom prst="rect">
            <a:avLst/>
          </a:prstGeom>
        </p:spPr>
        <p:txBody>
          <a:bodyPr anchor="ctr" anchorCtr="0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372600" y="6415561"/>
            <a:ext cx="1874457" cy="442439"/>
          </a:xfrm>
          <a:prstGeom prst="rect">
            <a:avLst/>
          </a:prstGeom>
        </p:spPr>
        <p:txBody>
          <a:bodyPr rIns="180000" anchor="ctr" anchorCtr="0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FDDCC8EB-A853-464B-BC91-87AB0F24F20C}" type="datetime1">
              <a:rPr lang="pl-PL" smtClean="0"/>
              <a:t>2016-01-19</a:t>
            </a:fld>
            <a:endParaRPr lang="pl-PL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58" y="6417469"/>
            <a:ext cx="659478" cy="440531"/>
          </a:xfrm>
          <a:prstGeom prst="rect">
            <a:avLst/>
          </a:prstGeom>
        </p:spPr>
      </p:pic>
      <p:cxnSp>
        <p:nvCxnSpPr>
          <p:cNvPr id="5" name="Straight Connector 4"/>
          <p:cNvCxnSpPr/>
          <p:nvPr userDrawn="1"/>
        </p:nvCxnSpPr>
        <p:spPr>
          <a:xfrm>
            <a:off x="11247058" y="6546195"/>
            <a:ext cx="0" cy="180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33061" y="473718"/>
            <a:ext cx="9371024" cy="936000"/>
          </a:xfrm>
          <a:noFill/>
        </p:spPr>
        <p:txBody>
          <a:bodyPr lIns="0" tIns="108000" rIns="360000">
            <a:normAutofit/>
          </a:bodyPr>
          <a:lstStyle>
            <a:lvl1pPr>
              <a:defRPr sz="4800">
                <a:solidFill>
                  <a:srgbClr val="FF7726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pl-PL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11247060" y="473718"/>
            <a:ext cx="944940" cy="936000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Rectangle 12"/>
          <p:cNvSpPr/>
          <p:nvPr userDrawn="1"/>
        </p:nvSpPr>
        <p:spPr>
          <a:xfrm>
            <a:off x="10304085" y="-15368"/>
            <a:ext cx="944940" cy="489086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Rectangle 17"/>
          <p:cNvSpPr/>
          <p:nvPr userDrawn="1"/>
        </p:nvSpPr>
        <p:spPr>
          <a:xfrm>
            <a:off x="-10896" y="-15368"/>
            <a:ext cx="944940" cy="489085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47058" y="6415562"/>
            <a:ext cx="939799" cy="442438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DD16D8C6-D3EF-484E-B1EF-645CD91101A6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649311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gular Slide – with another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3060" y="1876426"/>
            <a:ext cx="10313999" cy="2601322"/>
          </a:xfrm>
        </p:spPr>
        <p:txBody>
          <a:bodyPr lIns="18000" rIns="18000"/>
          <a:lstStyle>
            <a:lvl1pPr marL="0" indent="0">
              <a:buNone/>
              <a:defRPr>
                <a:latin typeface="+mj-lt"/>
              </a:defRPr>
            </a:lvl1pPr>
            <a:lvl2pPr marL="457200" indent="0">
              <a:buNone/>
              <a:defRPr>
                <a:latin typeface="+mj-lt"/>
              </a:defRPr>
            </a:lvl2pPr>
            <a:lvl3pPr marL="914400" indent="0">
              <a:buNone/>
              <a:defRPr>
                <a:latin typeface="+mj-lt"/>
              </a:defRPr>
            </a:lvl3pPr>
            <a:lvl4pPr marL="1371600" indent="0">
              <a:buNone/>
              <a:defRPr>
                <a:latin typeface="+mj-lt"/>
              </a:defRPr>
            </a:lvl4pPr>
            <a:lvl5pPr marL="1828800" indent="0">
              <a:buNone/>
              <a:defRPr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l-PL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58" y="6417469"/>
            <a:ext cx="659478" cy="440531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933450" y="4979988"/>
            <a:ext cx="10313988" cy="935037"/>
          </a:xfrm>
          <a:solidFill>
            <a:srgbClr val="FF7726"/>
          </a:solidFill>
        </p:spPr>
        <p:txBody>
          <a:bodyPr lIns="360000" anchor="ctr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04243" y="6415561"/>
            <a:ext cx="7028557" cy="442439"/>
          </a:xfrm>
          <a:prstGeom prst="rect">
            <a:avLst/>
          </a:prstGeom>
        </p:spPr>
        <p:txBody>
          <a:bodyPr anchor="ctr" anchorCtr="0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372600" y="6415561"/>
            <a:ext cx="1874457" cy="442439"/>
          </a:xfrm>
          <a:prstGeom prst="rect">
            <a:avLst/>
          </a:prstGeom>
        </p:spPr>
        <p:txBody>
          <a:bodyPr rIns="180000" anchor="ctr" anchorCtr="0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FE9D4C09-B9B9-4E7E-BFE8-6ADDF52275FE}" type="datetime1">
              <a:rPr lang="pl-PL" smtClean="0"/>
              <a:t>2016-01-19</a:t>
            </a:fld>
            <a:endParaRPr lang="pl-PL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11247058" y="6546195"/>
            <a:ext cx="0" cy="180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933061" y="473718"/>
            <a:ext cx="9371024" cy="936000"/>
          </a:xfrm>
          <a:noFill/>
        </p:spPr>
        <p:txBody>
          <a:bodyPr lIns="0" tIns="108000" rIns="360000">
            <a:normAutofit/>
          </a:bodyPr>
          <a:lstStyle>
            <a:lvl1pPr>
              <a:defRPr sz="4800">
                <a:solidFill>
                  <a:srgbClr val="FF7726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pl-PL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11247060" y="473718"/>
            <a:ext cx="944940" cy="936000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Rectangle 12"/>
          <p:cNvSpPr/>
          <p:nvPr userDrawn="1"/>
        </p:nvSpPr>
        <p:spPr>
          <a:xfrm>
            <a:off x="10304085" y="-15368"/>
            <a:ext cx="944940" cy="489086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Rectangle 20"/>
          <p:cNvSpPr/>
          <p:nvPr userDrawn="1"/>
        </p:nvSpPr>
        <p:spPr>
          <a:xfrm>
            <a:off x="-10896" y="-15368"/>
            <a:ext cx="944940" cy="489085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47058" y="6415562"/>
            <a:ext cx="939799" cy="442438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DD16D8C6-D3EF-484E-B1EF-645CD91101A6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047161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gular Slide –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33060" y="1896895"/>
            <a:ext cx="4677165" cy="4031489"/>
          </a:xfrm>
        </p:spPr>
        <p:txBody>
          <a:bodyPr lIns="18000" rIns="1800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l-PL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2725" y="1896895"/>
            <a:ext cx="4684334" cy="4031489"/>
          </a:xfrm>
        </p:spPr>
        <p:txBody>
          <a:bodyPr lIns="18000" rIns="1800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l-PL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58" y="6417469"/>
            <a:ext cx="659478" cy="440531"/>
          </a:xfrm>
          <a:prstGeom prst="rect">
            <a:avLst/>
          </a:prstGeom>
        </p:spPr>
      </p:pic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04243" y="6415561"/>
            <a:ext cx="7028557" cy="442439"/>
          </a:xfrm>
          <a:prstGeom prst="rect">
            <a:avLst/>
          </a:prstGeom>
        </p:spPr>
        <p:txBody>
          <a:bodyPr anchor="ctr" anchorCtr="0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10"/>
          </p:nvPr>
        </p:nvSpPr>
        <p:spPr>
          <a:xfrm>
            <a:off x="9372600" y="6415561"/>
            <a:ext cx="1874457" cy="442439"/>
          </a:xfrm>
          <a:prstGeom prst="rect">
            <a:avLst/>
          </a:prstGeom>
        </p:spPr>
        <p:txBody>
          <a:bodyPr rIns="180000" anchor="ctr" anchorCtr="0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A0077F13-65D8-4930-97B4-1922CA4DE32E}" type="datetime1">
              <a:rPr lang="pl-PL" smtClean="0"/>
              <a:t>2016-01-19</a:t>
            </a:fld>
            <a:endParaRPr lang="pl-PL" dirty="0"/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11247058" y="6546195"/>
            <a:ext cx="0" cy="180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933061" y="473718"/>
            <a:ext cx="9371024" cy="936000"/>
          </a:xfrm>
          <a:noFill/>
        </p:spPr>
        <p:txBody>
          <a:bodyPr lIns="0" tIns="108000" rIns="360000">
            <a:normAutofit/>
          </a:bodyPr>
          <a:lstStyle>
            <a:lvl1pPr>
              <a:defRPr sz="4800">
                <a:solidFill>
                  <a:srgbClr val="FF7726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pl-PL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11247060" y="473718"/>
            <a:ext cx="944940" cy="936000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Rectangle 18"/>
          <p:cNvSpPr/>
          <p:nvPr userDrawn="1"/>
        </p:nvSpPr>
        <p:spPr>
          <a:xfrm>
            <a:off x="10304085" y="-15368"/>
            <a:ext cx="944940" cy="489086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4" name="Rectangle 23"/>
          <p:cNvSpPr/>
          <p:nvPr userDrawn="1"/>
        </p:nvSpPr>
        <p:spPr>
          <a:xfrm>
            <a:off x="-10896" y="-15368"/>
            <a:ext cx="944940" cy="489085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47058" y="6415562"/>
            <a:ext cx="939799" cy="442438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DD16D8C6-D3EF-484E-B1EF-645CD91101A6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34447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gular Slide – Two Columns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3060" y="1866899"/>
            <a:ext cx="4677165" cy="638175"/>
          </a:xfrm>
        </p:spPr>
        <p:txBody>
          <a:bodyPr lIns="18000" rIns="18000" anchor="b"/>
          <a:lstStyle>
            <a:lvl1pPr marL="0" indent="0">
              <a:buNone/>
              <a:defRPr sz="2400" b="0">
                <a:solidFill>
                  <a:srgbClr val="FF772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33060" y="2505075"/>
            <a:ext cx="4677165" cy="3423310"/>
          </a:xfrm>
        </p:spPr>
        <p:txBody>
          <a:bodyPr lIns="18000" tIns="360000" rIns="18000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62725" y="1866899"/>
            <a:ext cx="4684334" cy="638176"/>
          </a:xfrm>
        </p:spPr>
        <p:txBody>
          <a:bodyPr lIns="18000" rIns="18000" anchor="b"/>
          <a:lstStyle>
            <a:lvl1pPr marL="0" indent="0">
              <a:buNone/>
              <a:defRPr sz="2400" b="0">
                <a:solidFill>
                  <a:srgbClr val="FF772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62724" y="2505075"/>
            <a:ext cx="4684335" cy="3684588"/>
          </a:xfrm>
        </p:spPr>
        <p:txBody>
          <a:bodyPr lIns="18000" tIns="360000" rIns="18000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58" y="6417469"/>
            <a:ext cx="659478" cy="440531"/>
          </a:xfrm>
          <a:prstGeom prst="rect">
            <a:avLst/>
          </a:prstGeom>
        </p:spPr>
      </p:pic>
      <p:sp>
        <p:nvSpPr>
          <p:cNvPr id="1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404243" y="6415561"/>
            <a:ext cx="7028557" cy="442439"/>
          </a:xfrm>
          <a:prstGeom prst="rect">
            <a:avLst/>
          </a:prstGeom>
        </p:spPr>
        <p:txBody>
          <a:bodyPr anchor="ctr" anchorCtr="0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11"/>
          </p:nvPr>
        </p:nvSpPr>
        <p:spPr>
          <a:xfrm>
            <a:off x="9372600" y="6415561"/>
            <a:ext cx="1874457" cy="442439"/>
          </a:xfrm>
          <a:prstGeom prst="rect">
            <a:avLst/>
          </a:prstGeom>
        </p:spPr>
        <p:txBody>
          <a:bodyPr rIns="180000" anchor="ctr" anchorCtr="0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54E3E3B9-5522-46DE-93CF-B235F83E0D1C}" type="datetime1">
              <a:rPr lang="pl-PL" smtClean="0"/>
              <a:t>2016-01-19</a:t>
            </a:fld>
            <a:endParaRPr lang="pl-PL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247058" y="6546195"/>
            <a:ext cx="0" cy="180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933061" y="473718"/>
            <a:ext cx="9371024" cy="936000"/>
          </a:xfrm>
          <a:noFill/>
        </p:spPr>
        <p:txBody>
          <a:bodyPr lIns="0" tIns="108000" rIns="360000">
            <a:normAutofit/>
          </a:bodyPr>
          <a:lstStyle>
            <a:lvl1pPr>
              <a:defRPr sz="4800">
                <a:solidFill>
                  <a:srgbClr val="FF7726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pl-PL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11247060" y="473718"/>
            <a:ext cx="944940" cy="936000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Rectangle 21"/>
          <p:cNvSpPr/>
          <p:nvPr userDrawn="1"/>
        </p:nvSpPr>
        <p:spPr>
          <a:xfrm>
            <a:off x="10304085" y="-15368"/>
            <a:ext cx="944940" cy="489086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4" name="Rectangle 23"/>
          <p:cNvSpPr/>
          <p:nvPr userDrawn="1"/>
        </p:nvSpPr>
        <p:spPr>
          <a:xfrm>
            <a:off x="-10896" y="-15368"/>
            <a:ext cx="944940" cy="489085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47058" y="6415562"/>
            <a:ext cx="939799" cy="442438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DD16D8C6-D3EF-484E-B1EF-645CD91101A6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202913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gular Slide –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33061" y="1847851"/>
            <a:ext cx="2811625" cy="4080536"/>
          </a:xfrm>
        </p:spPr>
        <p:txBody>
          <a:bodyPr lIns="18000" tIns="360000" rIns="18000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9086" y="1847851"/>
            <a:ext cx="3077022" cy="4080536"/>
          </a:xfrm>
        </p:spPr>
        <p:txBody>
          <a:bodyPr lIns="18000" tIns="360000" rIns="18000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8432799" y="1847851"/>
            <a:ext cx="2814259" cy="4080536"/>
          </a:xfrm>
        </p:spPr>
        <p:txBody>
          <a:bodyPr lIns="18000" tIns="360000" rIns="18000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58" y="6417469"/>
            <a:ext cx="659478" cy="440531"/>
          </a:xfrm>
          <a:prstGeom prst="rect">
            <a:avLst/>
          </a:prstGeom>
        </p:spPr>
      </p:pic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04243" y="6415561"/>
            <a:ext cx="7028557" cy="442439"/>
          </a:xfrm>
          <a:prstGeom prst="rect">
            <a:avLst/>
          </a:prstGeom>
        </p:spPr>
        <p:txBody>
          <a:bodyPr anchor="ctr" anchorCtr="0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15"/>
          </p:nvPr>
        </p:nvSpPr>
        <p:spPr>
          <a:xfrm>
            <a:off x="9372600" y="6415561"/>
            <a:ext cx="1874457" cy="442439"/>
          </a:xfrm>
          <a:prstGeom prst="rect">
            <a:avLst/>
          </a:prstGeom>
        </p:spPr>
        <p:txBody>
          <a:bodyPr rIns="180000" anchor="ctr" anchorCtr="0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C968AFDE-34B3-460F-92BC-64A794DCADA8}" type="datetime1">
              <a:rPr lang="pl-PL" smtClean="0"/>
              <a:t>2016-01-19</a:t>
            </a:fld>
            <a:endParaRPr lang="pl-PL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247058" y="6546195"/>
            <a:ext cx="0" cy="180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933061" y="473718"/>
            <a:ext cx="9371024" cy="936000"/>
          </a:xfrm>
          <a:noFill/>
        </p:spPr>
        <p:txBody>
          <a:bodyPr lIns="0" tIns="108000" rIns="360000">
            <a:normAutofit/>
          </a:bodyPr>
          <a:lstStyle>
            <a:lvl1pPr>
              <a:defRPr sz="4800">
                <a:solidFill>
                  <a:srgbClr val="FF7726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pl-PL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11247060" y="473718"/>
            <a:ext cx="944940" cy="936000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Rectangle 21"/>
          <p:cNvSpPr/>
          <p:nvPr userDrawn="1"/>
        </p:nvSpPr>
        <p:spPr>
          <a:xfrm>
            <a:off x="10304085" y="-15368"/>
            <a:ext cx="944940" cy="489086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4" name="Rectangle 23"/>
          <p:cNvSpPr/>
          <p:nvPr userDrawn="1"/>
        </p:nvSpPr>
        <p:spPr>
          <a:xfrm>
            <a:off x="-10896" y="-15368"/>
            <a:ext cx="944940" cy="489085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5" name="Slide Number Placeholder 5"/>
          <p:cNvSpPr>
            <a:spLocks noGrp="1"/>
          </p:cNvSpPr>
          <p:nvPr>
            <p:ph type="sldNum" sz="quarter" idx="16"/>
          </p:nvPr>
        </p:nvSpPr>
        <p:spPr>
          <a:xfrm>
            <a:off x="11247058" y="6415562"/>
            <a:ext cx="939799" cy="442438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DD16D8C6-D3EF-484E-B1EF-645CD91101A6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605073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gular Slide – Three Columns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3061" y="1866899"/>
            <a:ext cx="2817846" cy="638175"/>
          </a:xfrm>
        </p:spPr>
        <p:txBody>
          <a:bodyPr lIns="18000" rIns="18000" anchor="b">
            <a:noAutofit/>
          </a:bodyPr>
          <a:lstStyle>
            <a:lvl1pPr marL="0" indent="0">
              <a:buNone/>
              <a:defRPr sz="2000" b="0">
                <a:solidFill>
                  <a:srgbClr val="FF772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33061" y="2505075"/>
            <a:ext cx="2817846" cy="3423310"/>
          </a:xfrm>
        </p:spPr>
        <p:txBody>
          <a:bodyPr lIns="18000" tIns="360000" rIns="18000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74637" y="1866899"/>
            <a:ext cx="2809875" cy="638176"/>
          </a:xfrm>
        </p:spPr>
        <p:txBody>
          <a:bodyPr lIns="18000" rIns="18000" anchor="b">
            <a:noAutofit/>
          </a:bodyPr>
          <a:lstStyle>
            <a:lvl1pPr marL="0" indent="0">
              <a:buNone/>
              <a:defRPr sz="2000" b="0">
                <a:solidFill>
                  <a:srgbClr val="FF772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74637" y="2505075"/>
            <a:ext cx="2809876" cy="3423310"/>
          </a:xfrm>
        </p:spPr>
        <p:txBody>
          <a:bodyPr lIns="18000" tIns="360000" rIns="18000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437183" y="1866899"/>
            <a:ext cx="2809875" cy="638176"/>
          </a:xfrm>
        </p:spPr>
        <p:txBody>
          <a:bodyPr lIns="18000" rIns="18000" anchor="b">
            <a:noAutofit/>
          </a:bodyPr>
          <a:lstStyle>
            <a:lvl1pPr marL="0" indent="0">
              <a:buNone/>
              <a:defRPr sz="2000" b="0">
                <a:solidFill>
                  <a:srgbClr val="FF772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8437183" y="2505075"/>
            <a:ext cx="2809876" cy="3423310"/>
          </a:xfrm>
        </p:spPr>
        <p:txBody>
          <a:bodyPr lIns="18000" tIns="360000" rIns="18000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58" y="6417469"/>
            <a:ext cx="659478" cy="440531"/>
          </a:xfrm>
          <a:prstGeom prst="rect">
            <a:avLst/>
          </a:prstGeom>
        </p:spPr>
      </p:pic>
      <p:sp>
        <p:nvSpPr>
          <p:cNvPr id="17" name="Footer Placeholder 4"/>
          <p:cNvSpPr>
            <a:spLocks noGrp="1"/>
          </p:cNvSpPr>
          <p:nvPr>
            <p:ph type="ftr" sz="quarter" idx="15"/>
          </p:nvPr>
        </p:nvSpPr>
        <p:spPr>
          <a:xfrm>
            <a:off x="1404243" y="6415561"/>
            <a:ext cx="7028557" cy="442439"/>
          </a:xfrm>
          <a:prstGeom prst="rect">
            <a:avLst/>
          </a:prstGeom>
        </p:spPr>
        <p:txBody>
          <a:bodyPr anchor="ctr" anchorCtr="0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16"/>
          </p:nvPr>
        </p:nvSpPr>
        <p:spPr>
          <a:xfrm>
            <a:off x="9372600" y="6415561"/>
            <a:ext cx="1874457" cy="442439"/>
          </a:xfrm>
          <a:prstGeom prst="rect">
            <a:avLst/>
          </a:prstGeom>
        </p:spPr>
        <p:txBody>
          <a:bodyPr rIns="180000" anchor="ctr" anchorCtr="0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B31B2011-DFDB-4EB9-9E8E-57EDC5F18670}" type="datetime1">
              <a:rPr lang="pl-PL" smtClean="0"/>
              <a:t>2016-01-19</a:t>
            </a:fld>
            <a:endParaRPr lang="pl-PL" dirty="0"/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11247058" y="6546195"/>
            <a:ext cx="0" cy="180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933061" y="473718"/>
            <a:ext cx="9371024" cy="936000"/>
          </a:xfrm>
          <a:noFill/>
        </p:spPr>
        <p:txBody>
          <a:bodyPr lIns="0" tIns="108000" rIns="360000">
            <a:normAutofit/>
          </a:bodyPr>
          <a:lstStyle>
            <a:lvl1pPr>
              <a:defRPr sz="4800">
                <a:solidFill>
                  <a:srgbClr val="FF7726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pl-PL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11247060" y="473718"/>
            <a:ext cx="944940" cy="936000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4" name="Rectangle 23"/>
          <p:cNvSpPr/>
          <p:nvPr userDrawn="1"/>
        </p:nvSpPr>
        <p:spPr>
          <a:xfrm>
            <a:off x="10304085" y="-15368"/>
            <a:ext cx="944940" cy="489086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6" name="Rectangle 25"/>
          <p:cNvSpPr/>
          <p:nvPr userDrawn="1"/>
        </p:nvSpPr>
        <p:spPr>
          <a:xfrm>
            <a:off x="-10896" y="-15368"/>
            <a:ext cx="944940" cy="489085"/>
          </a:xfrm>
          <a:prstGeom prst="rect">
            <a:avLst/>
          </a:prstGeom>
          <a:solidFill>
            <a:srgbClr val="FF7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7" name="Slide Number Placeholder 5"/>
          <p:cNvSpPr>
            <a:spLocks noGrp="1"/>
          </p:cNvSpPr>
          <p:nvPr>
            <p:ph type="sldNum" sz="quarter" idx="17"/>
          </p:nvPr>
        </p:nvSpPr>
        <p:spPr>
          <a:xfrm>
            <a:off x="11247058" y="6415562"/>
            <a:ext cx="939799" cy="442438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DD16D8C6-D3EF-484E-B1EF-645CD91101A6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290172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33060" y="466531"/>
            <a:ext cx="10313999" cy="933061"/>
          </a:xfrm>
          <a:prstGeom prst="rect">
            <a:avLst/>
          </a:prstGeom>
        </p:spPr>
        <p:txBody>
          <a:bodyPr vert="horz" lIns="360000" tIns="108000" rIns="360000" bIns="45720" rtlCol="0" anchor="ctr">
            <a:normAutofit/>
          </a:bodyPr>
          <a:lstStyle/>
          <a:p>
            <a:r>
              <a:rPr lang="pl-PL" smtClean="0"/>
              <a:t>Kliknij, aby edytować styl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3060" y="1876425"/>
            <a:ext cx="10313999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04243" y="6415561"/>
            <a:ext cx="7028557" cy="442439"/>
          </a:xfrm>
          <a:prstGeom prst="rect">
            <a:avLst/>
          </a:prstGeom>
        </p:spPr>
        <p:txBody>
          <a:bodyPr lIns="180000" anchor="ctr" anchorCtr="0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9372600" y="6415561"/>
            <a:ext cx="1874457" cy="442439"/>
          </a:xfrm>
          <a:prstGeom prst="rect">
            <a:avLst/>
          </a:prstGeom>
        </p:spPr>
        <p:txBody>
          <a:bodyPr rIns="180000" anchor="ctr" anchorCtr="0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D9456AA7-E515-4EF0-85AE-2084D3B36FCB}" type="datetime1">
              <a:rPr lang="pl-PL" smtClean="0"/>
              <a:t>2016-01-19</a:t>
            </a:fld>
            <a:endParaRPr lang="pl-PL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47058" y="6415562"/>
            <a:ext cx="939799" cy="442438"/>
          </a:xfrm>
          <a:prstGeom prst="rect">
            <a:avLst/>
          </a:prstGeom>
        </p:spPr>
        <p:txBody>
          <a:bodyPr vert="horz" lIns="18000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DD16D8C6-D3EF-484E-B1EF-645CD91101A6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56192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50" r:id="rId4"/>
    <p:sldLayoutId id="2147483673" r:id="rId5"/>
    <p:sldLayoutId id="2147483652" r:id="rId6"/>
    <p:sldLayoutId id="2147483653" r:id="rId7"/>
    <p:sldLayoutId id="2147483662" r:id="rId8"/>
    <p:sldLayoutId id="2147483658" r:id="rId9"/>
    <p:sldLayoutId id="2147483671" r:id="rId10"/>
    <p:sldLayoutId id="2147483672" r:id="rId11"/>
    <p:sldLayoutId id="2147483654" r:id="rId12"/>
    <p:sldLayoutId id="2147483660" r:id="rId13"/>
    <p:sldLayoutId id="2147483663" r:id="rId14"/>
    <p:sldLayoutId id="2147483665" r:id="rId15"/>
    <p:sldLayoutId id="2147483667" r:id="rId16"/>
    <p:sldLayoutId id="2147483669" r:id="rId17"/>
    <p:sldLayoutId id="2147483670" r:id="rId18"/>
    <p:sldLayoutId id="2147483655" r:id="rId19"/>
    <p:sldLayoutId id="2147483661" r:id="rId20"/>
    <p:sldLayoutId id="2147483659" r:id="rId21"/>
    <p:sldLayoutId id="2147483664" r:id="rId22"/>
    <p:sldLayoutId id="2147483674" r:id="rId23"/>
    <p:sldLayoutId id="2147483675" r:id="rId24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FF7726"/>
        </a:buClr>
        <a:buSzPct val="100000"/>
        <a:buFont typeface="Calibri Light" panose="020F0302020204030204" pitchFamily="34" charset="0"/>
        <a:buChar char="▪"/>
        <a:defRPr sz="2800" kern="1200">
          <a:solidFill>
            <a:schemeClr val="tx1"/>
          </a:solidFill>
          <a:latin typeface="+mj-lt"/>
          <a:ea typeface="+mn-ea"/>
          <a:cs typeface="+mn-cs"/>
        </a:defRPr>
      </a:lvl1pPr>
      <a:lvl2pPr marL="468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7726"/>
        </a:buClr>
        <a:buSzPct val="100000"/>
        <a:buFont typeface="Calibri Light" panose="020F0302020204030204" pitchFamily="34" charset="0"/>
        <a:buChar char="▪"/>
        <a:defRPr sz="2400" kern="1200">
          <a:solidFill>
            <a:schemeClr val="tx1"/>
          </a:solidFill>
          <a:latin typeface="+mj-lt"/>
          <a:ea typeface="+mn-ea"/>
          <a:cs typeface="+mn-cs"/>
        </a:defRPr>
      </a:lvl2pPr>
      <a:lvl3pPr marL="720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7726"/>
        </a:buClr>
        <a:buSzPct val="100000"/>
        <a:buFont typeface="Calibri Light" panose="020F0302020204030204" pitchFamily="34" charset="0"/>
        <a:buChar char="▪"/>
        <a:defRPr sz="2000" kern="1200">
          <a:solidFill>
            <a:schemeClr val="tx1"/>
          </a:solidFill>
          <a:latin typeface="+mj-lt"/>
          <a:ea typeface="+mn-ea"/>
          <a:cs typeface="+mn-cs"/>
        </a:defRPr>
      </a:lvl3pPr>
      <a:lvl4pPr marL="972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7726"/>
        </a:buClr>
        <a:buSzPct val="100000"/>
        <a:buFont typeface="Calibri Light" panose="020F0302020204030204" pitchFamily="34" charset="0"/>
        <a:buChar char="▪"/>
        <a:defRPr sz="1800" kern="1200">
          <a:solidFill>
            <a:schemeClr val="tx1"/>
          </a:solidFill>
          <a:latin typeface="+mj-lt"/>
          <a:ea typeface="+mn-ea"/>
          <a:cs typeface="+mn-cs"/>
        </a:defRPr>
      </a:lvl4pPr>
      <a:lvl5pPr marL="1224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7726"/>
        </a:buClr>
        <a:buSzPct val="100000"/>
        <a:buFont typeface="Calibri Light" panose="020F0302020204030204" pitchFamily="34" charset="0"/>
        <a:buChar char="▪"/>
        <a:defRPr sz="18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jaroslaw.stadnicki@gmail.com" TargetMode="Externa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W</a:t>
            </a:r>
            <a:r>
              <a:rPr lang="pl-PL" dirty="0" smtClean="0"/>
              <a:t>hats new in C#</a:t>
            </a:r>
            <a:endParaRPr lang="pl-P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F919BCF-04E3-445F-985C-2FC6D5F1E058}" type="datetime1">
              <a:rPr lang="pl-PL" smtClean="0"/>
              <a:pPr/>
              <a:t>2016-01-19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00481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AutoInitializePropertyClassOldWay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AutoInitializePropertyClassOldWay()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PropertyValue = </a:t>
            </a:r>
            <a:r>
              <a:rPr lang="pl-PL" sz="1400" dirty="0">
                <a:solidFill>
                  <a:srgbClr val="800000"/>
                </a:solidFill>
                <a:latin typeface="Consolas" panose="020B0609020204030204" pitchFamily="49" charset="0"/>
              </a:rPr>
              <a:t>"hello si sharp"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}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PropertyValue {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; }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400" dirty="0">
              <a:latin typeface="Consolas" panose="020B0609020204030204" pitchFamily="49" charset="0"/>
            </a:endParaRPr>
          </a:p>
          <a:p>
            <a:r>
              <a:rPr lang="pl-PL" sz="1400" dirty="0">
                <a:latin typeface="Consolas" panose="020B0609020204030204" pitchFamily="49" charset="0"/>
              </a:rPr>
              <a:t/>
            </a:r>
            <a:br>
              <a:rPr lang="pl-PL" sz="1400" dirty="0">
                <a:latin typeface="Consolas" panose="020B0609020204030204" pitchFamily="49" charset="0"/>
              </a:rPr>
            </a:br>
            <a:endParaRPr lang="pl-PL" sz="1400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AutoInitializePropertyClassNewWay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PropertyValue 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{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; } = </a:t>
            </a:r>
            <a:r>
              <a:rPr lang="pl-PL" sz="1400" dirty="0">
                <a:solidFill>
                  <a:srgbClr val="800000"/>
                </a:solidFill>
                <a:latin typeface="Consolas" panose="020B0609020204030204" pitchFamily="49" charset="0"/>
              </a:rPr>
              <a:t>"hello si sharp"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400" dirty="0">
              <a:latin typeface="Consolas" panose="020B0609020204030204" pitchFamily="49" charset="0"/>
            </a:endParaRPr>
          </a:p>
          <a:p>
            <a:r>
              <a:rPr lang="pl-PL" sz="1400" dirty="0">
                <a:latin typeface="Consolas" panose="020B0609020204030204" pitchFamily="49" charset="0"/>
              </a:rPr>
              <a:t/>
            </a:r>
            <a:br>
              <a:rPr lang="pl-PL" sz="1400" dirty="0">
                <a:latin typeface="Consolas" panose="020B0609020204030204" pitchFamily="49" charset="0"/>
              </a:rPr>
            </a:br>
            <a:endParaRPr lang="pl-PL" sz="1400" dirty="0">
              <a:latin typeface="Consolas" panose="020B0609020204030204" pitchFamily="49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7F13-65D8-4930-97B4-1922CA4DE32E}" type="datetime1">
              <a:rPr lang="pl-PL" smtClean="0"/>
              <a:t>2016-01-19</a:t>
            </a:fld>
            <a:endParaRPr lang="pl-PL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Autoproperty </a:t>
            </a:r>
            <a:r>
              <a:rPr lang="pl-PL" dirty="0" smtClean="0"/>
              <a:t>Initializers</a:t>
            </a:r>
            <a:endParaRPr lang="pl-P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16D8C6-D3EF-484E-B1EF-645CD91101A6}" type="slidenum">
              <a:rPr lang="pl-PL" smtClean="0"/>
              <a:pPr/>
              <a:t>10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6697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OldDictionaryClass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dictionary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Dictionary&lt;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{ 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{</a:t>
            </a:r>
            <a:r>
              <a:rPr lang="en-US" sz="1400" dirty="0">
                <a:solidFill>
                  <a:srgbClr val="800000"/>
                </a:solidFill>
                <a:latin typeface="Consolas" panose="020B0609020204030204" pitchFamily="49" charset="0"/>
              </a:rPr>
              <a:t>"</a:t>
            </a:r>
            <a:r>
              <a:rPr lang="en-US" sz="1400" dirty="0" err="1">
                <a:solidFill>
                  <a:srgbClr val="800000"/>
                </a:solidFill>
                <a:latin typeface="Consolas" panose="020B0609020204030204" pitchFamily="49" charset="0"/>
              </a:rPr>
              <a:t>Hello"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sz="1400" dirty="0" err="1">
                <a:solidFill>
                  <a:srgbClr val="800000"/>
                </a:solidFill>
                <a:latin typeface="Consolas" panose="020B0609020204030204" pitchFamily="49" charset="0"/>
              </a:rPr>
              <a:t>"World</a:t>
            </a:r>
            <a:r>
              <a:rPr lang="en-US" sz="1400" dirty="0">
                <a:solidFill>
                  <a:srgbClr val="800000"/>
                </a:solidFill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}, 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{</a:t>
            </a:r>
            <a:r>
              <a:rPr lang="en-US" sz="1400" dirty="0">
                <a:solidFill>
                  <a:srgbClr val="800000"/>
                </a:solidFill>
                <a:latin typeface="Consolas" panose="020B0609020204030204" pitchFamily="49" charset="0"/>
              </a:rPr>
              <a:t>"</a:t>
            </a:r>
            <a:r>
              <a:rPr lang="en-US" sz="1400" dirty="0" err="1">
                <a:solidFill>
                  <a:srgbClr val="800000"/>
                </a:solidFill>
                <a:latin typeface="Consolas" panose="020B0609020204030204" pitchFamily="49" charset="0"/>
              </a:rPr>
              <a:t>Si"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sz="1400" dirty="0" err="1">
                <a:solidFill>
                  <a:srgbClr val="800000"/>
                </a:solidFill>
                <a:latin typeface="Consolas" panose="020B0609020204030204" pitchFamily="49" charset="0"/>
              </a:rPr>
              <a:t>"Sharp</a:t>
            </a:r>
            <a:r>
              <a:rPr lang="en-US" sz="1400" dirty="0">
                <a:solidFill>
                  <a:srgbClr val="800000"/>
                </a:solidFill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} 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}; 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dirty="0">
                <a:latin typeface="Consolas" panose="020B0609020204030204" pitchFamily="49" charset="0"/>
              </a:rPr>
              <a:t/>
            </a:r>
            <a:br>
              <a:rPr lang="en-US" sz="1400" dirty="0">
                <a:latin typeface="Consolas" panose="020B0609020204030204" pitchFamily="49" charset="0"/>
              </a:rPr>
            </a:br>
            <a:endParaRPr lang="pl-PL" sz="1400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NewDictionaryClass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dictionary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Dictionary&lt;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{ 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[</a:t>
            </a:r>
            <a:r>
              <a:rPr lang="en-US" sz="1400" dirty="0">
                <a:solidFill>
                  <a:srgbClr val="800000"/>
                </a:solidFill>
                <a:latin typeface="Consolas" panose="020B0609020204030204" pitchFamily="49" charset="0"/>
              </a:rPr>
              <a:t>"Hello"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1400" dirty="0">
                <a:solidFill>
                  <a:srgbClr val="800000"/>
                </a:solidFill>
                <a:latin typeface="Consolas" panose="020B0609020204030204" pitchFamily="49" charset="0"/>
              </a:rPr>
              <a:t>"World"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[</a:t>
            </a:r>
            <a:r>
              <a:rPr lang="en-US" sz="1400" dirty="0">
                <a:solidFill>
                  <a:srgbClr val="800000"/>
                </a:solidFill>
                <a:latin typeface="Consolas" panose="020B0609020204030204" pitchFamily="49" charset="0"/>
              </a:rPr>
              <a:t>"Si"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1400" dirty="0">
                <a:solidFill>
                  <a:srgbClr val="800000"/>
                </a:solidFill>
                <a:latin typeface="Consolas" panose="020B0609020204030204" pitchFamily="49" charset="0"/>
              </a:rPr>
              <a:t>"Sharp"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}; 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dirty="0">
                <a:latin typeface="Consolas" panose="020B0609020204030204" pitchFamily="49" charset="0"/>
              </a:rPr>
              <a:t/>
            </a:r>
            <a:br>
              <a:rPr lang="en-US" sz="1400" dirty="0">
                <a:latin typeface="Consolas" panose="020B0609020204030204" pitchFamily="49" charset="0"/>
              </a:rPr>
            </a:br>
            <a:endParaRPr lang="pl-PL" sz="1400" dirty="0">
              <a:latin typeface="Consolas" panose="020B0609020204030204" pitchFamily="49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7F13-65D8-4930-97B4-1922CA4DE32E}" type="datetime1">
              <a:rPr lang="pl-PL" smtClean="0"/>
              <a:t>2016-01-19</a:t>
            </a:fld>
            <a:endParaRPr lang="pl-PL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Dictionary </a:t>
            </a:r>
            <a:r>
              <a:rPr lang="pl-PL" dirty="0" smtClean="0"/>
              <a:t>Initializers</a:t>
            </a:r>
            <a:endParaRPr lang="pl-P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16D8C6-D3EF-484E-B1EF-645CD91101A6}" type="slidenum">
              <a:rPr lang="pl-PL" smtClean="0"/>
              <a:pPr/>
              <a:t>11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43989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OldFormatText</a:t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(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price, DateTime date)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</a:t>
            </a:r>
            <a:r>
              <a:rPr lang="pl-PL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.Format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400" dirty="0">
                <a:solidFill>
                  <a:srgbClr val="800000"/>
                </a:solidFill>
                <a:latin typeface="Consolas" panose="020B0609020204030204" pitchFamily="49" charset="0"/>
              </a:rPr>
              <a:t>"{0:d} {1:C}"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, date, price);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400" dirty="0">
              <a:latin typeface="Consolas" panose="020B0609020204030204" pitchFamily="49" charset="0"/>
            </a:endParaRPr>
          </a:p>
          <a:p>
            <a:r>
              <a:rPr lang="pl-PL" sz="1400" dirty="0">
                <a:latin typeface="Consolas" panose="020B0609020204030204" pitchFamily="49" charset="0"/>
              </a:rPr>
              <a:t/>
            </a:r>
            <a:br>
              <a:rPr lang="pl-PL" sz="1400" dirty="0">
                <a:latin typeface="Consolas" panose="020B0609020204030204" pitchFamily="49" charset="0"/>
              </a:rPr>
            </a:br>
            <a:endParaRPr lang="pl-PL" sz="1400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string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NewFormatText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price,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DateTime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date) 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$</a:t>
            </a:r>
            <a:r>
              <a:rPr lang="en-US" sz="1400" dirty="0">
                <a:solidFill>
                  <a:srgbClr val="800000"/>
                </a:solidFill>
                <a:latin typeface="Consolas" panose="020B0609020204030204" pitchFamily="49" charset="0"/>
              </a:rPr>
              <a:t>"{</a:t>
            </a:r>
            <a:r>
              <a:rPr lang="en-US" sz="1400" dirty="0" err="1">
                <a:solidFill>
                  <a:srgbClr val="800000"/>
                </a:solidFill>
                <a:latin typeface="Consolas" panose="020B0609020204030204" pitchFamily="49" charset="0"/>
              </a:rPr>
              <a:t>date:d</a:t>
            </a:r>
            <a:r>
              <a:rPr lang="en-US" sz="1400" dirty="0">
                <a:solidFill>
                  <a:srgbClr val="800000"/>
                </a:solidFill>
                <a:latin typeface="Consolas" panose="020B0609020204030204" pitchFamily="49" charset="0"/>
              </a:rPr>
              <a:t>} {</a:t>
            </a:r>
            <a:r>
              <a:rPr lang="en-US" sz="1400" dirty="0" err="1">
                <a:solidFill>
                  <a:srgbClr val="800000"/>
                </a:solidFill>
                <a:latin typeface="Consolas" panose="020B0609020204030204" pitchFamily="49" charset="0"/>
              </a:rPr>
              <a:t>price:C</a:t>
            </a:r>
            <a:r>
              <a:rPr lang="en-US" sz="1400" dirty="0">
                <a:solidFill>
                  <a:srgbClr val="800000"/>
                </a:solidFill>
                <a:latin typeface="Consolas" panose="020B0609020204030204" pitchFamily="49" charset="0"/>
              </a:rPr>
              <a:t>}"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dirty="0">
                <a:latin typeface="Consolas" panose="020B0609020204030204" pitchFamily="49" charset="0"/>
              </a:rPr>
              <a:t/>
            </a:r>
            <a:br>
              <a:rPr lang="en-US" sz="1400" dirty="0">
                <a:latin typeface="Consolas" panose="020B0609020204030204" pitchFamily="49" charset="0"/>
              </a:rPr>
            </a:br>
            <a:endParaRPr lang="pl-PL" sz="1400" dirty="0">
              <a:latin typeface="Consolas" panose="020B0609020204030204" pitchFamily="49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7F13-65D8-4930-97B4-1922CA4DE32E}" type="datetime1">
              <a:rPr lang="pl-PL" smtClean="0"/>
              <a:t>2016-01-19</a:t>
            </a:fld>
            <a:endParaRPr lang="pl-PL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String </a:t>
            </a:r>
            <a:r>
              <a:rPr lang="pl-PL" dirty="0" smtClean="0"/>
              <a:t>Interpolation</a:t>
            </a:r>
            <a:endParaRPr lang="pl-P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16D8C6-D3EF-484E-B1EF-645CD91101A6}" type="slidenum">
              <a:rPr lang="pl-PL" smtClean="0"/>
              <a:pPr/>
              <a:t>12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48290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throw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Exception(</a:t>
            </a:r>
            <a:r>
              <a:rPr lang="pl-PL" sz="1400" dirty="0">
                <a:solidFill>
                  <a:srgbClr val="800000"/>
                </a:solidFill>
                <a:latin typeface="Consolas" panose="020B0609020204030204" pitchFamily="49" charset="0"/>
              </a:rPr>
              <a:t>"500"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}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(Exception e)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(e.Message == s)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800000"/>
                </a:solidFill>
                <a:latin typeface="Consolas" panose="020B0609020204030204" pitchFamily="49" charset="0"/>
              </a:rPr>
              <a:t>"handled"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}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.IsNullOrEmpty(e.Message))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.Empty;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}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throw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400" dirty="0">
              <a:latin typeface="Consolas" panose="020B0609020204030204" pitchFamily="49" charset="0"/>
            </a:endParaRPr>
          </a:p>
          <a:p>
            <a:r>
              <a:rPr lang="pl-PL" sz="1400" dirty="0">
                <a:latin typeface="Consolas" panose="020B0609020204030204" pitchFamily="49" charset="0"/>
              </a:rPr>
              <a:t/>
            </a:r>
            <a:br>
              <a:rPr lang="pl-PL" sz="1400" dirty="0">
                <a:latin typeface="Consolas" panose="020B0609020204030204" pitchFamily="49" charset="0"/>
              </a:rPr>
            </a:br>
            <a:endParaRPr lang="pl-PL" sz="1400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throw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Exception(</a:t>
            </a:r>
            <a:r>
              <a:rPr lang="pl-PL" sz="1400" dirty="0">
                <a:solidFill>
                  <a:srgbClr val="800000"/>
                </a:solidFill>
                <a:latin typeface="Consolas" panose="020B0609020204030204" pitchFamily="49" charset="0"/>
              </a:rPr>
              <a:t>"500"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pl-PL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(Exception e) 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when</a:t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(e.Message 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== s)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800000"/>
                </a:solidFill>
                <a:latin typeface="Consolas" panose="020B0609020204030204" pitchFamily="49" charset="0"/>
              </a:rPr>
              <a:t>"handled"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(Exception e) 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when</a:t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(</a:t>
            </a:r>
            <a:r>
              <a:rPr lang="pl-PL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.IsNullOrEmpty(e.Message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))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.Empty;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}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(Exception)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throw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400" dirty="0">
              <a:latin typeface="Consolas" panose="020B0609020204030204" pitchFamily="49" charset="0"/>
            </a:endParaRPr>
          </a:p>
          <a:p>
            <a:r>
              <a:rPr lang="pl-PL" sz="1400" dirty="0">
                <a:latin typeface="Consolas" panose="020B0609020204030204" pitchFamily="49" charset="0"/>
              </a:rPr>
              <a:t/>
            </a:r>
            <a:br>
              <a:rPr lang="pl-PL" sz="1400" dirty="0">
                <a:latin typeface="Consolas" panose="020B0609020204030204" pitchFamily="49" charset="0"/>
              </a:rPr>
            </a:br>
            <a:endParaRPr lang="pl-PL" sz="1400" dirty="0">
              <a:latin typeface="Consolas" panose="020B0609020204030204" pitchFamily="49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7F13-65D8-4930-97B4-1922CA4DE32E}" type="datetime1">
              <a:rPr lang="pl-PL" smtClean="0"/>
              <a:t>2016-01-19</a:t>
            </a:fld>
            <a:endParaRPr lang="pl-PL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Exception </a:t>
            </a:r>
            <a:r>
              <a:rPr lang="pl-PL" dirty="0" smtClean="0"/>
              <a:t>Filters</a:t>
            </a:r>
            <a:endParaRPr lang="pl-P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16D8C6-D3EF-484E-B1EF-645CD91101A6}" type="slidenum">
              <a:rPr lang="pl-PL" smtClean="0"/>
              <a:pPr/>
              <a:t>13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88459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A40000"/>
                </a:solidFill>
              </a:rPr>
              <a:t>Error</a:t>
            </a:r>
            <a:r>
              <a:rPr lang="en-US" dirty="0">
                <a:solidFill>
                  <a:srgbClr val="A40000"/>
                </a:solidFill>
              </a:rPr>
              <a:t>	</a:t>
            </a:r>
            <a:r>
              <a:rPr lang="en-US" dirty="0" smtClean="0">
                <a:solidFill>
                  <a:srgbClr val="A40000"/>
                </a:solidFill>
              </a:rPr>
              <a:t>CS1985</a:t>
            </a:r>
            <a:r>
              <a:rPr lang="pl-PL" dirty="0" smtClean="0">
                <a:solidFill>
                  <a:srgbClr val="A40000"/>
                </a:solidFill>
              </a:rPr>
              <a:t/>
            </a:r>
            <a:br>
              <a:rPr lang="pl-PL" dirty="0" smtClean="0">
                <a:solidFill>
                  <a:srgbClr val="A40000"/>
                </a:solidFill>
              </a:rPr>
            </a:br>
            <a:r>
              <a:rPr lang="en-US" dirty="0" smtClean="0">
                <a:solidFill>
                  <a:srgbClr val="A40000"/>
                </a:solidFill>
              </a:rPr>
              <a:t>Cannot </a:t>
            </a:r>
            <a:r>
              <a:rPr lang="en-US" dirty="0">
                <a:solidFill>
                  <a:srgbClr val="A40000"/>
                </a:solidFill>
              </a:rPr>
              <a:t>await in a catch clause</a:t>
            </a:r>
          </a:p>
          <a:p>
            <a:r>
              <a:rPr lang="en-US" dirty="0">
                <a:solidFill>
                  <a:srgbClr val="A40000"/>
                </a:solidFill>
              </a:rPr>
              <a:t>Error	</a:t>
            </a:r>
            <a:r>
              <a:rPr lang="en-US" dirty="0" smtClean="0">
                <a:solidFill>
                  <a:srgbClr val="A40000"/>
                </a:solidFill>
              </a:rPr>
              <a:t>CS1984</a:t>
            </a:r>
            <a:r>
              <a:rPr lang="pl-PL" dirty="0" smtClean="0">
                <a:solidFill>
                  <a:srgbClr val="A40000"/>
                </a:solidFill>
              </a:rPr>
              <a:t/>
            </a:r>
            <a:br>
              <a:rPr lang="pl-PL" dirty="0" smtClean="0">
                <a:solidFill>
                  <a:srgbClr val="A40000"/>
                </a:solidFill>
              </a:rPr>
            </a:br>
            <a:r>
              <a:rPr lang="en-US" dirty="0" smtClean="0">
                <a:solidFill>
                  <a:srgbClr val="A40000"/>
                </a:solidFill>
              </a:rPr>
              <a:t>Cannot </a:t>
            </a:r>
            <a:r>
              <a:rPr lang="en-US" dirty="0">
                <a:solidFill>
                  <a:srgbClr val="A40000"/>
                </a:solidFill>
              </a:rPr>
              <a:t>await in the body of a finally clause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pl-PL" sz="1500" dirty="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b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  <a:t>    await TestClass.ThrowsAsync(); </a:t>
            </a:r>
            <a:b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  <a:t>} </a:t>
            </a:r>
            <a:b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5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  <a:t> (Exception) </a:t>
            </a:r>
            <a:b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  <a:t>    await TestClass.CatchAsync(); </a:t>
            </a:r>
            <a:b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  <a:t>} </a:t>
            </a:r>
            <a:b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500" dirty="0">
                <a:solidFill>
                  <a:srgbClr val="0000FF"/>
                </a:solidFill>
                <a:latin typeface="Consolas" panose="020B0609020204030204" pitchFamily="49" charset="0"/>
              </a:rPr>
              <a:t>finally</a:t>
            </a:r>
            <a: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b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  <a:t>    await TestClass.FinallyAsync(); </a:t>
            </a:r>
            <a:b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5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500" dirty="0">
              <a:latin typeface="Consolas" panose="020B0609020204030204" pitchFamily="49" charset="0"/>
            </a:endParaRPr>
          </a:p>
          <a:p>
            <a:r>
              <a:rPr lang="pl-PL" sz="1500" dirty="0">
                <a:latin typeface="Consolas" panose="020B0609020204030204" pitchFamily="49" charset="0"/>
              </a:rPr>
              <a:t/>
            </a:r>
            <a:br>
              <a:rPr lang="pl-PL" sz="1500" dirty="0">
                <a:latin typeface="Consolas" panose="020B0609020204030204" pitchFamily="49" charset="0"/>
              </a:rPr>
            </a:br>
            <a:endParaRPr lang="pl-PL" sz="1500" dirty="0">
              <a:latin typeface="Consolas" panose="020B0609020204030204" pitchFamily="49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7F13-65D8-4930-97B4-1922CA4DE32E}" type="datetime1">
              <a:rPr lang="pl-PL" smtClean="0"/>
              <a:t>2016-01-19</a:t>
            </a:fld>
            <a:endParaRPr lang="pl-PL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Async </a:t>
            </a:r>
            <a:r>
              <a:rPr lang="pl-PL" dirty="0" smtClean="0"/>
              <a:t>Catch</a:t>
            </a:r>
            <a:endParaRPr lang="pl-P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16D8C6-D3EF-484E-B1EF-645CD91101A6}" type="slidenum">
              <a:rPr lang="pl-PL" smtClean="0"/>
              <a:pPr/>
              <a:t>14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522232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52" b="7752"/>
          <a:stretch>
            <a:fillRect/>
          </a:stretch>
        </p:blipFill>
        <p:spPr/>
      </p:pic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The Road to C# 7 Has </a:t>
            </a:r>
            <a:r>
              <a:rPr lang="en-US" b="1" dirty="0" smtClean="0"/>
              <a:t>Begun</a:t>
            </a:r>
            <a:endParaRPr lang="pl-PL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0" y="6415088"/>
            <a:ext cx="7027863" cy="442912"/>
          </a:xfrm>
        </p:spPr>
        <p:txBody>
          <a:bodyPr/>
          <a:lstStyle/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4294967295"/>
          </p:nvPr>
        </p:nvSpPr>
        <p:spPr>
          <a:xfrm>
            <a:off x="10317163" y="6415088"/>
            <a:ext cx="1874837" cy="442912"/>
          </a:xfrm>
        </p:spPr>
        <p:txBody>
          <a:bodyPr/>
          <a:lstStyle/>
          <a:p>
            <a:fld id="{A0077F13-65D8-4930-97B4-1922CA4DE32E}" type="datetime1">
              <a:rPr lang="pl-PL" smtClean="0"/>
              <a:t>2016-01-19</a:t>
            </a:fld>
            <a:endParaRPr lang="pl-P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294967295"/>
          </p:nvPr>
        </p:nvSpPr>
        <p:spPr>
          <a:xfrm>
            <a:off x="11252200" y="6415088"/>
            <a:ext cx="939800" cy="442912"/>
          </a:xfrm>
        </p:spPr>
        <p:txBody>
          <a:bodyPr/>
          <a:lstStyle/>
          <a:p>
            <a:fld id="{DD16D8C6-D3EF-484E-B1EF-645CD91101A6}" type="slidenum">
              <a:rPr lang="pl-PL" smtClean="0"/>
              <a:pPr/>
              <a:t>15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68084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933059" y="938893"/>
            <a:ext cx="10314000" cy="3099707"/>
          </a:xfrm>
        </p:spPr>
        <p:txBody>
          <a:bodyPr>
            <a:normAutofit/>
          </a:bodyPr>
          <a:lstStyle/>
          <a:p>
            <a:r>
              <a:rPr lang="en-US" sz="9600" dirty="0" smtClean="0"/>
              <a:t>Questions</a:t>
            </a:r>
            <a:endParaRPr lang="pl-PL" sz="3200" dirty="0"/>
          </a:p>
        </p:txBody>
      </p:sp>
    </p:spTree>
    <p:extLst>
      <p:ext uri="{BB962C8B-B14F-4D97-AF65-F5344CB8AC3E}">
        <p14:creationId xmlns:p14="http://schemas.microsoft.com/office/powerpoint/2010/main" val="4147150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933059" y="938893"/>
            <a:ext cx="10314000" cy="3099707"/>
          </a:xfrm>
        </p:spPr>
        <p:txBody>
          <a:bodyPr>
            <a:normAutofit fontScale="90000"/>
          </a:bodyPr>
          <a:lstStyle/>
          <a:p>
            <a:r>
              <a:rPr lang="pl-PL" sz="9600" dirty="0" smtClean="0"/>
              <a:t>Thank you.</a:t>
            </a:r>
            <a:r>
              <a:rPr lang="pl-PL" dirty="0" smtClean="0"/>
              <a:t/>
            </a:r>
            <a:br>
              <a:rPr lang="pl-PL" dirty="0" smtClean="0"/>
            </a:br>
            <a:r>
              <a:rPr lang="pl-PL" sz="5400" dirty="0" smtClean="0"/>
              <a:t>Please </a:t>
            </a:r>
            <a:r>
              <a:rPr lang="en-US" sz="5400" dirty="0" smtClean="0"/>
              <a:t>give </a:t>
            </a:r>
            <a:r>
              <a:rPr lang="pl-PL" sz="5400" dirty="0" smtClean="0"/>
              <a:t>feedback</a:t>
            </a:r>
            <a:r>
              <a:rPr lang="en-US" sz="5400" dirty="0" smtClean="0"/>
              <a:t/>
            </a:r>
            <a:br>
              <a:rPr lang="en-US" sz="5400" dirty="0" smtClean="0"/>
            </a:br>
            <a:r>
              <a:rPr lang="en-US" sz="5400" dirty="0" smtClean="0"/>
              <a:t/>
            </a:r>
            <a:br>
              <a:rPr lang="en-US" sz="5400" dirty="0" smtClean="0"/>
            </a:br>
            <a:r>
              <a:rPr lang="en-US" sz="2800" dirty="0" smtClean="0"/>
              <a:t>jaroslaw.stadnicki@gmail.com</a:t>
            </a:r>
            <a:endParaRPr lang="pl-PL" sz="3200" dirty="0"/>
          </a:p>
        </p:txBody>
      </p:sp>
    </p:spTree>
    <p:extLst>
      <p:ext uri="{BB962C8B-B14F-4D97-AF65-F5344CB8AC3E}">
        <p14:creationId xmlns:p14="http://schemas.microsoft.com/office/powerpoint/2010/main" val="772995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800" dirty="0" smtClean="0"/>
              <a:t>Jarosław </a:t>
            </a:r>
            <a:r>
              <a:rPr lang="en-US" sz="8800" dirty="0" smtClean="0"/>
              <a:t>Stadnicki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endParaRPr lang="en-US" sz="3600" dirty="0" smtClean="0">
              <a:hlinkClick r:id="rId2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600" dirty="0" smtClean="0">
                <a:hlinkClick r:id="rId2"/>
              </a:rPr>
              <a:t>jaroslaw.stadnicki@gmail.com</a:t>
            </a:r>
            <a:endParaRPr lang="en-US" sz="3600" dirty="0" smtClean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600" dirty="0" smtClean="0"/>
              <a:t>@</a:t>
            </a:r>
            <a:r>
              <a:rPr lang="en-US" sz="3600" dirty="0" err="1" smtClean="0"/>
              <a:t>j_stadnicki</a:t>
            </a:r>
            <a:endParaRPr lang="en-US" sz="3600" dirty="0" smtClean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600" dirty="0" smtClean="0"/>
              <a:t>jstadnicki.blogspot.com</a:t>
            </a:r>
            <a:endParaRPr lang="pl-PL" sz="3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me: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5828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pl-PL" dirty="0" smtClean="0"/>
              <a:t>Null Conditional Operator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 smtClean="0"/>
              <a:t>Name Of Expressions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 smtClean="0"/>
              <a:t>Primary Constructor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 smtClean="0"/>
              <a:t>Expression Bodied Functions And Properties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 smtClean="0"/>
              <a:t>Static Using Syntax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 smtClean="0"/>
              <a:t>Autoproperty Initializers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 smtClean="0"/>
              <a:t>Dictionary Initializers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 smtClean="0"/>
              <a:t>String Interpolation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 smtClean="0"/>
              <a:t>Exception Filters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 smtClean="0"/>
              <a:t>Async Catch</a:t>
            </a:r>
            <a:endParaRPr lang="pl-PL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545D52F-7E34-430E-92C2-B9019C9FE1F8}" type="datetime1">
              <a:rPr lang="pl-PL" smtClean="0"/>
              <a:t>2016-01-19</a:t>
            </a:fld>
            <a:endParaRPr lang="pl-PL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Sounds like a plan</a:t>
            </a:r>
            <a:endParaRPr lang="pl-P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16D8C6-D3EF-484E-B1EF-645CD91101A6}" type="slidenum">
              <a:rPr lang="pl-PL" smtClean="0"/>
              <a:pPr/>
              <a:t>3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05495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2810" y="1876425"/>
            <a:ext cx="9855268" cy="40386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E9D4C09-B9B9-4E7E-BFE8-6ADDF52275FE}" type="datetime1">
              <a:rPr lang="pl-PL" smtClean="0"/>
              <a:pPr/>
              <a:t>2016-01-19</a:t>
            </a:fld>
            <a:endParaRPr lang="pl-PL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Enabling C# 6</a:t>
            </a:r>
            <a:endParaRPr lang="pl-P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16D8C6-D3EF-484E-B1EF-645CD91101A6}" type="slidenum">
              <a:rPr lang="pl-PL" smtClean="0"/>
              <a:pPr/>
              <a:t>4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5568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/>
          <p:cNvSpPr>
            <a:spLocks noGrp="1" noChangeArrowheads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TrimChildTextWithIf(Node item)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(item ==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.Empty;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} </a:t>
            </a:r>
            <a:endParaRPr lang="pl-PL" sz="1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(item.Child ==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.Empty;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}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pl-PL" sz="1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.IsNullOrEmpty(item.Child.Text))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.Empty;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}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item.Child.Text.Trim();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altLang="pl-PL" sz="1400" dirty="0" smtClean="0">
              <a:latin typeface="Consolas" panose="020B0609020204030204" pitchFamily="49" charset="0"/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TrimChildTextWith6(Node item) 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item?.Child?.Text?.Trim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??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   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.Empty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dirty="0">
                <a:latin typeface="Consolas" panose="020B0609020204030204" pitchFamily="49" charset="0"/>
              </a:rPr>
              <a:t/>
            </a:r>
            <a:br>
              <a:rPr lang="en-US" sz="1400" dirty="0">
                <a:latin typeface="Consolas" panose="020B0609020204030204" pitchFamily="49" charset="0"/>
              </a:rPr>
            </a:br>
            <a:endParaRPr lang="pl-PL" sz="1400" dirty="0">
              <a:latin typeface="Consolas" panose="020B0609020204030204" pitchFamily="49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D4C09-B9B9-4E7E-BFE8-6ADDF52275FE}" type="datetime1">
              <a:rPr lang="pl-PL" smtClean="0"/>
              <a:pPr/>
              <a:t>2016-01-19</a:t>
            </a:fld>
            <a:endParaRPr lang="pl-PL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Null Conditional Operator</a:t>
            </a:r>
            <a:endParaRPr lang="pl-P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16D8C6-D3EF-484E-B1EF-645CD91101A6}" type="slidenum">
              <a:rPr lang="pl-PL" smtClean="0"/>
              <a:pPr/>
              <a:t>5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07305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ParameterName(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object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o)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800000"/>
                </a:solidFill>
                <a:latin typeface="Consolas" panose="020B0609020204030204" pitchFamily="49" charset="0"/>
              </a:rPr>
              <a:t>"inputParameter"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}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ClassName()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800000"/>
                </a:solidFill>
                <a:latin typeface="Consolas" panose="020B0609020204030204" pitchFamily="49" charset="0"/>
              </a:rPr>
              <a:t>"NameOfExpression"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}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[NameOfExpressionDemo]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AttributeName()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800000"/>
                </a:solidFill>
                <a:latin typeface="Consolas" panose="020B0609020204030204" pitchFamily="49" charset="0"/>
              </a:rPr>
              <a:t>"NameOfExpressionDemoAttribute"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400" dirty="0">
              <a:latin typeface="Consolas" panose="020B0609020204030204" pitchFamily="49" charset="0"/>
            </a:endParaRPr>
          </a:p>
          <a:p>
            <a:r>
              <a:rPr lang="pl-PL" sz="1400" dirty="0">
                <a:latin typeface="Consolas" panose="020B0609020204030204" pitchFamily="49" charset="0"/>
              </a:rPr>
              <a:t/>
            </a:r>
            <a:br>
              <a:rPr lang="pl-PL" sz="1400" dirty="0">
                <a:latin typeface="Consolas" panose="020B0609020204030204" pitchFamily="49" charset="0"/>
              </a:rPr>
            </a:br>
            <a:endParaRPr lang="pl-PL" sz="1400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ParameterName(</a:t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             </a:t>
            </a:r>
            <a:r>
              <a:rPr lang="pl-PL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inputParameter) </a:t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nameof(inputParameter); </a:t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 </a:t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ublic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class </a:t>
            </a:r>
            <a:r>
              <a:rPr lang="en-US" sz="1400" dirty="0" err="1" smtClean="0">
                <a:latin typeface="Consolas" panose="020B0609020204030204" pitchFamily="49" charset="0"/>
              </a:rPr>
              <a:t>NameOfExpression</a:t>
            </a:r>
            <a:r>
              <a:rPr lang="en-US" sz="1400" dirty="0" smtClean="0">
                <a:latin typeface="Consolas" panose="020B0609020204030204" pitchFamily="49" charset="0"/>
              </a:rPr>
              <a:t> {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/>
            </a:r>
            <a:b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p</a:t>
            </a:r>
            <a:r>
              <a:rPr lang="pl-PL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ublic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ClassName() </a:t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nameof(NameOfExpression); </a:t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[NameOfExpressionDemo]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AttributeName() </a:t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nameof(NameOfExpressionDemoAttribute); </a:t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400" dirty="0" smtClean="0">
              <a:latin typeface="Consolas" panose="020B0609020204030204" pitchFamily="49" charset="0"/>
            </a:endParaRPr>
          </a:p>
          <a:p>
            <a:r>
              <a:rPr lang="pl-PL" sz="1400" dirty="0">
                <a:latin typeface="Consolas" panose="020B0609020204030204" pitchFamily="49" charset="0"/>
              </a:rPr>
              <a:t/>
            </a:r>
            <a:br>
              <a:rPr lang="pl-PL" sz="1400" dirty="0">
                <a:latin typeface="Consolas" panose="020B0609020204030204" pitchFamily="49" charset="0"/>
              </a:rPr>
            </a:br>
            <a:endParaRPr lang="pl-PL" sz="1400" dirty="0">
              <a:latin typeface="Consolas" panose="020B0609020204030204" pitchFamily="49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7F13-65D8-4930-97B4-1922CA4DE32E}" type="datetime1">
              <a:rPr lang="pl-PL" smtClean="0"/>
              <a:t>2016-01-19</a:t>
            </a:fld>
            <a:endParaRPr lang="pl-PL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Name Of </a:t>
            </a:r>
            <a:r>
              <a:rPr lang="pl-PL" dirty="0" smtClean="0"/>
              <a:t>Expressions</a:t>
            </a:r>
            <a:endParaRPr lang="pl-P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16D8C6-D3EF-484E-B1EF-645CD91101A6}" type="slidenum">
              <a:rPr lang="pl-PL" smtClean="0"/>
              <a:pPr/>
              <a:t>6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0032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0077F13-65D8-4930-97B4-1922CA4DE32E}" type="datetime1">
              <a:rPr lang="pl-PL" smtClean="0"/>
              <a:t>2016-01-19</a:t>
            </a:fld>
            <a:endParaRPr lang="pl-PL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Primary </a:t>
            </a:r>
            <a:r>
              <a:rPr lang="pl-PL" dirty="0" smtClean="0"/>
              <a:t>Constructor</a:t>
            </a:r>
            <a:endParaRPr lang="pl-P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16D8C6-D3EF-484E-B1EF-645CD91101A6}" type="slidenum">
              <a:rPr lang="pl-PL" smtClean="0"/>
              <a:pPr/>
              <a:t>7</a:t>
            </a:fld>
            <a:endParaRPr lang="pl-PL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pl-PL" sz="9600" dirty="0" smtClean="0"/>
              <a:t>Not supported</a:t>
            </a:r>
            <a:endParaRPr lang="pl-PL" sz="9600" dirty="0"/>
          </a:p>
        </p:txBody>
      </p:sp>
    </p:spTree>
    <p:extLst>
      <p:ext uri="{BB962C8B-B14F-4D97-AF65-F5344CB8AC3E}">
        <p14:creationId xmlns:p14="http://schemas.microsoft.com/office/powerpoint/2010/main" val="1031124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933060" y="1896895"/>
            <a:ext cx="10313997" cy="4031489"/>
          </a:xfrm>
        </p:spPr>
        <p:txBody>
          <a:bodyPr>
            <a:normAutofit/>
          </a:bodyPr>
          <a:lstStyle/>
          <a:p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ExpressionBodyOld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ExpressionBodyOld(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input)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SomePropertyValue = input;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}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SomePropertyValue {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; }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SomeSimpleMethod()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.Format(</a:t>
            </a:r>
            <a:r>
              <a:rPr lang="pl-PL" sz="1400" dirty="0">
                <a:solidFill>
                  <a:srgbClr val="800000"/>
                </a:solidFill>
                <a:latin typeface="Consolas" panose="020B0609020204030204" pitchFamily="49" charset="0"/>
              </a:rPr>
              <a:t>"{0}x{1}"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, SomePropertyValue, SomePropertyValue);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}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400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933058" y="1896894"/>
            <a:ext cx="10313999" cy="3528084"/>
          </a:xfrm>
        </p:spPr>
        <p:txBody>
          <a:bodyPr>
            <a:noAutofit/>
          </a:bodyPr>
          <a:lstStyle/>
          <a:p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ExpressionBodyNew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_somePropertyValue;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SomePropertyValue 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=&gt; _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somePropertyValue;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ExpressionBodyNew(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input)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_somePropertyValue = input;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}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SomeSimpleMethod() 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=&gt; </a:t>
            </a:r>
            <a:r>
              <a:rPr lang="pl-PL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.Format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400" dirty="0">
                <a:solidFill>
                  <a:srgbClr val="800000"/>
                </a:solidFill>
                <a:latin typeface="Consolas" panose="020B0609020204030204" pitchFamily="49" charset="0"/>
              </a:rPr>
              <a:t>"{0}x{0</a:t>
            </a:r>
            <a:r>
              <a:rPr lang="pl-PL" sz="1400" dirty="0" smtClean="0">
                <a:solidFill>
                  <a:srgbClr val="800000"/>
                </a:solidFill>
                <a:latin typeface="Consolas" panose="020B0609020204030204" pitchFamily="49" charset="0"/>
              </a:rPr>
              <a:t>}"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SomePropertyValue, SomePropertyValue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} </a:t>
            </a:r>
            <a:endParaRPr lang="pl-PL" sz="1400" dirty="0">
              <a:latin typeface="Consolas" panose="020B0609020204030204" pitchFamily="49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7F13-65D8-4930-97B4-1922CA4DE32E}" type="datetime1">
              <a:rPr lang="pl-PL" smtClean="0"/>
              <a:pPr/>
              <a:t>2016-01-19</a:t>
            </a:fld>
            <a:endParaRPr lang="pl-PL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 smtClean="0"/>
              <a:t>Expression Bodied Functions And Properties</a:t>
            </a:r>
            <a:endParaRPr lang="pl-P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16D8C6-D3EF-484E-B1EF-645CD91101A6}" type="slidenum">
              <a:rPr lang="pl-PL" smtClean="0"/>
              <a:pPr/>
              <a:t>8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30526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[TestFixture]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OldTestDemo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[Test]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T001_OldWayOfCalling()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Assert.AreEqual(</a:t>
            </a:r>
            <a:r>
              <a:rPr lang="pl-PL" sz="1400" dirty="0">
                <a:solidFill>
                  <a:srgbClr val="800000"/>
                </a:solidFill>
                <a:latin typeface="Consolas" panose="020B0609020204030204" pitchFamily="49" charset="0"/>
              </a:rPr>
              <a:t>"Ala ma kota</a:t>
            </a:r>
            <a:r>
              <a:rPr lang="pl-PL" sz="1400" dirty="0" smtClean="0">
                <a:solidFill>
                  <a:srgbClr val="800000"/>
                </a:solidFill>
                <a:latin typeface="Consolas" panose="020B0609020204030204" pitchFamily="49" charset="0"/>
              </a:rPr>
              <a:t>"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       DemoClass.ReturnSomeText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());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}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400" dirty="0">
              <a:latin typeface="Consolas" panose="020B0609020204030204" pitchFamily="49" charset="0"/>
            </a:endParaRPr>
          </a:p>
          <a:p>
            <a:r>
              <a:rPr lang="pl-PL" sz="1400" dirty="0">
                <a:latin typeface="Consolas" panose="020B0609020204030204" pitchFamily="49" charset="0"/>
              </a:rPr>
              <a:t/>
            </a:r>
            <a:br>
              <a:rPr lang="pl-PL" sz="1400" dirty="0">
                <a:latin typeface="Consolas" panose="020B0609020204030204" pitchFamily="49" charset="0"/>
              </a:rPr>
            </a:br>
            <a:endParaRPr lang="pl-PL" sz="1400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DemoClass;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[TestFixture]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NewTestDemo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[Test]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 T001_NewWayOfCalling()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{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Assert.AreEqual(</a:t>
            </a:r>
            <a:r>
              <a:rPr lang="pl-PL" sz="1400" dirty="0">
                <a:solidFill>
                  <a:srgbClr val="800000"/>
                </a:solidFill>
                <a:latin typeface="Consolas" panose="020B0609020204030204" pitchFamily="49" charset="0"/>
              </a:rPr>
              <a:t>"Ala ma kota</a:t>
            </a:r>
            <a:r>
              <a:rPr lang="pl-PL" sz="1400" dirty="0" smtClean="0">
                <a:solidFill>
                  <a:srgbClr val="800000"/>
                </a:solidFill>
                <a:latin typeface="Consolas" panose="020B0609020204030204" pitchFamily="49" charset="0"/>
              </a:rPr>
              <a:t>"</a:t>
            </a: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b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       </a:t>
            </a: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ReturnSomeText());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} </a:t>
            </a:r>
            <a:b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400" dirty="0">
              <a:latin typeface="Consolas" panose="020B0609020204030204" pitchFamily="49" charset="0"/>
            </a:endParaRPr>
          </a:p>
          <a:p>
            <a:r>
              <a:rPr lang="pl-PL" sz="1400" dirty="0">
                <a:latin typeface="Consolas" panose="020B0609020204030204" pitchFamily="49" charset="0"/>
              </a:rPr>
              <a:t/>
            </a:r>
            <a:br>
              <a:rPr lang="pl-PL" sz="1400" dirty="0">
                <a:latin typeface="Consolas" panose="020B0609020204030204" pitchFamily="49" charset="0"/>
              </a:rPr>
            </a:br>
            <a:endParaRPr lang="pl-PL" sz="1400" dirty="0">
              <a:latin typeface="Consolas" panose="020B0609020204030204" pitchFamily="49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pl-PL" smtClean="0"/>
              <a:t>Welcome to PGS</a:t>
            </a:r>
            <a:endParaRPr lang="pl-PL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7F13-65D8-4930-97B4-1922CA4DE32E}" type="datetime1">
              <a:rPr lang="pl-PL" smtClean="0"/>
              <a:t>2016-01-19</a:t>
            </a:fld>
            <a:endParaRPr lang="pl-PL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Static Using </a:t>
            </a:r>
            <a:r>
              <a:rPr lang="pl-PL" dirty="0" smtClean="0"/>
              <a:t>Syntax</a:t>
            </a:r>
            <a:endParaRPr lang="pl-P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16D8C6-D3EF-484E-B1EF-645CD91101A6}" type="slidenum">
              <a:rPr lang="pl-PL" smtClean="0"/>
              <a:pPr/>
              <a:t>9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6860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tyw pakietu Office">
  <a:themeElements>
    <a:clrScheme name="PGS">
      <a:dk1>
        <a:sysClr val="windowText" lastClr="000000"/>
      </a:dk1>
      <a:lt1>
        <a:sysClr val="window" lastClr="FFFFFF"/>
      </a:lt1>
      <a:dk2>
        <a:srgbClr val="FF7726"/>
      </a:dk2>
      <a:lt2>
        <a:srgbClr val="FFFFFF"/>
      </a:lt2>
      <a:accent1>
        <a:srgbClr val="FF7726"/>
      </a:accent1>
      <a:accent2>
        <a:srgbClr val="000000"/>
      </a:accent2>
      <a:accent3>
        <a:srgbClr val="00B0F0"/>
      </a:accent3>
      <a:accent4>
        <a:srgbClr val="FFD965"/>
      </a:accent4>
      <a:accent5>
        <a:srgbClr val="00B050"/>
      </a:accent5>
      <a:accent6>
        <a:srgbClr val="0563C1"/>
      </a:accent6>
      <a:hlink>
        <a:srgbClr val="FF7726"/>
      </a:hlink>
      <a:folHlink>
        <a:srgbClr val="FF7726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solidFill>
          <a:schemeClr val="tx1"/>
        </a:solidFill>
      </a:spPr>
      <a:bodyPr vert="horz" lIns="360000" tIns="108000" rIns="360000" bIns="45720" rtlCol="0" anchor="ctr">
        <a:normAutofit/>
      </a:bodyPr>
      <a:lstStyle>
        <a:defPPr>
          <a:defRPr b="1"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-template-v7.potx" id="{81740B69-3C92-4ED6-8B77-975B328E0227}" vid="{9A016EBD-39E1-4BE8-9468-41BAC8AD9D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pgssoftware-presentation</Template>
  <TotalTime>738</TotalTime>
  <Words>210</Words>
  <Application>Microsoft Office PowerPoint</Application>
  <PresentationFormat>Widescreen</PresentationFormat>
  <Paragraphs>110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Consolas</vt:lpstr>
      <vt:lpstr>Motyw pakietu Office</vt:lpstr>
      <vt:lpstr>Whats new in C#</vt:lpstr>
      <vt:lpstr>About me:</vt:lpstr>
      <vt:lpstr>Sounds like a plan</vt:lpstr>
      <vt:lpstr>Enabling C# 6</vt:lpstr>
      <vt:lpstr>Null Conditional Operator</vt:lpstr>
      <vt:lpstr>Name Of Expressions</vt:lpstr>
      <vt:lpstr>Primary Constructor</vt:lpstr>
      <vt:lpstr>Expression Bodied Functions And Properties</vt:lpstr>
      <vt:lpstr>Static Using Syntax</vt:lpstr>
      <vt:lpstr>Autoproperty Initializers</vt:lpstr>
      <vt:lpstr>Dictionary Initializers</vt:lpstr>
      <vt:lpstr>String Interpolation</vt:lpstr>
      <vt:lpstr>Exception Filters</vt:lpstr>
      <vt:lpstr>Async Catch</vt:lpstr>
      <vt:lpstr>The Road to C# 7 Has Begun</vt:lpstr>
      <vt:lpstr>Questions</vt:lpstr>
      <vt:lpstr>Thank you. Please give feedback  jaroslaw.stadnicki@gmail.com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SOLID</dc:title>
  <dc:creator>Jaroslaw Stadnicki</dc:creator>
  <cp:lastModifiedBy>Jaroslaw Stadnicki (PGS Software)</cp:lastModifiedBy>
  <cp:revision>75</cp:revision>
  <dcterms:created xsi:type="dcterms:W3CDTF">2015-10-06T20:33:57Z</dcterms:created>
  <dcterms:modified xsi:type="dcterms:W3CDTF">2016-01-19T15:31:58Z</dcterms:modified>
</cp:coreProperties>
</file>

<file path=docProps/thumbnail.jpeg>
</file>